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8" r:id="rId2"/>
    <p:sldId id="256" r:id="rId3"/>
    <p:sldId id="257" r:id="rId4"/>
    <p:sldId id="258" r:id="rId5"/>
    <p:sldId id="259" r:id="rId6"/>
    <p:sldId id="260" r:id="rId7"/>
    <p:sldId id="261" r:id="rId8"/>
    <p:sldId id="262" r:id="rId9"/>
    <p:sldId id="263" r:id="rId10"/>
    <p:sldId id="276" r:id="rId11"/>
    <p:sldId id="264" r:id="rId12"/>
    <p:sldId id="265" r:id="rId13"/>
    <p:sldId id="266"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883" y="-8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EAFE8-84A5-48E7-8CC9-BB34DD5A5228}" type="datetimeFigureOut">
              <a:rPr lang="en-US" smtClean="0"/>
              <a:t>29-Jan-20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B50D3-F291-4282-9696-A5CC14F65F24}" type="slidenum">
              <a:rPr lang="en-US" smtClean="0"/>
              <a:t>‹#›</a:t>
            </a:fld>
            <a:endParaRPr lang="en-US"/>
          </a:p>
        </p:txBody>
      </p:sp>
    </p:spTree>
    <p:extLst>
      <p:ext uri="{BB962C8B-B14F-4D97-AF65-F5344CB8AC3E}">
        <p14:creationId xmlns:p14="http://schemas.microsoft.com/office/powerpoint/2010/main" val="423727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B50D3-F291-4282-9696-A5CC14F65F24}" type="slidenum">
              <a:rPr lang="en-US" smtClean="0"/>
              <a:t>15</a:t>
            </a:fld>
            <a:endParaRPr lang="en-US"/>
          </a:p>
        </p:txBody>
      </p:sp>
    </p:spTree>
    <p:extLst>
      <p:ext uri="{BB962C8B-B14F-4D97-AF65-F5344CB8AC3E}">
        <p14:creationId xmlns:p14="http://schemas.microsoft.com/office/powerpoint/2010/main" val="164532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audio"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33F28-DDCD-4C22-9684-B14C9C7235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5063F-9DC6-4B75-8790-C5B9208060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AEB904-52E0-4F56-BED6-C4B073219DC1}"/>
              </a:ext>
            </a:extLst>
          </p:cNvPr>
          <p:cNvSpPr>
            <a:spLocks noGrp="1"/>
          </p:cNvSpPr>
          <p:nvPr>
            <p:ph type="dt" sz="half" idx="10"/>
          </p:nvPr>
        </p:nvSpPr>
        <p:spPr/>
        <p:txBody>
          <a:bodyPr/>
          <a:lstStyle/>
          <a:p>
            <a:fld id="{397CD09D-002C-4ADA-90F9-206C5EB19865}" type="datetimeFigureOut">
              <a:rPr lang="en-US" smtClean="0"/>
              <a:t>29-Jan-20</a:t>
            </a:fld>
            <a:endParaRPr lang="en-US"/>
          </a:p>
        </p:txBody>
      </p:sp>
      <p:sp>
        <p:nvSpPr>
          <p:cNvPr id="5" name="Footer Placeholder 4">
            <a:extLst>
              <a:ext uri="{FF2B5EF4-FFF2-40B4-BE49-F238E27FC236}">
                <a16:creationId xmlns:a16="http://schemas.microsoft.com/office/drawing/2014/main" id="{C8E30F55-5714-48DD-B455-F4D413B53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41D04-E501-4C84-971F-E6A8906FBFE2}"/>
              </a:ext>
            </a:extLst>
          </p:cNvPr>
          <p:cNvSpPr>
            <a:spLocks noGrp="1"/>
          </p:cNvSpPr>
          <p:nvPr>
            <p:ph type="sldNum" sz="quarter" idx="12"/>
          </p:nvPr>
        </p:nvSpPr>
        <p:spPr/>
        <p:txBody>
          <a:bodyPr/>
          <a:lstStyle/>
          <a:p>
            <a:fld id="{5EF22790-03CB-4841-A4DE-05E55B398A6E}" type="slidenum">
              <a:rPr lang="en-US" smtClean="0"/>
              <a:t>‹#›</a:t>
            </a:fld>
            <a:endParaRPr lang="en-US"/>
          </a:p>
        </p:txBody>
      </p:sp>
    </p:spTree>
    <p:extLst>
      <p:ext uri="{BB962C8B-B14F-4D97-AF65-F5344CB8AC3E}">
        <p14:creationId xmlns:p14="http://schemas.microsoft.com/office/powerpoint/2010/main" val="620173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2" name="Beautiful Light Music .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D6A-5512-47D1-A330-33A25EC2DD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468917-EB48-4FE9-9AE6-89801F8753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48976-88A1-45F1-B3E4-9A3D5E0AAD22}"/>
              </a:ext>
            </a:extLst>
          </p:cNvPr>
          <p:cNvSpPr>
            <a:spLocks noGrp="1"/>
          </p:cNvSpPr>
          <p:nvPr>
            <p:ph type="dt" sz="half" idx="10"/>
          </p:nvPr>
        </p:nvSpPr>
        <p:spPr/>
        <p:txBody>
          <a:bodyPr/>
          <a:lstStyle/>
          <a:p>
            <a:fld id="{397CD09D-002C-4ADA-90F9-206C5EB19865}" type="datetimeFigureOut">
              <a:rPr lang="en-US" smtClean="0"/>
              <a:t>29-Jan-20</a:t>
            </a:fld>
            <a:endParaRPr lang="en-US"/>
          </a:p>
        </p:txBody>
      </p:sp>
      <p:sp>
        <p:nvSpPr>
          <p:cNvPr id="5" name="Footer Placeholder 4">
            <a:extLst>
              <a:ext uri="{FF2B5EF4-FFF2-40B4-BE49-F238E27FC236}">
                <a16:creationId xmlns:a16="http://schemas.microsoft.com/office/drawing/2014/main" id="{F3E658D6-9B3E-4AA4-B8BD-B5503CA6F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41DFF-94D7-4957-9241-9954C2A7148F}"/>
              </a:ext>
            </a:extLst>
          </p:cNvPr>
          <p:cNvSpPr>
            <a:spLocks noGrp="1"/>
          </p:cNvSpPr>
          <p:nvPr>
            <p:ph type="sldNum" sz="quarter" idx="12"/>
          </p:nvPr>
        </p:nvSpPr>
        <p:spPr/>
        <p:txBody>
          <a:bodyPr/>
          <a:lstStyle/>
          <a:p>
            <a:fld id="{5EF22790-03CB-4841-A4DE-05E55B398A6E}" type="slidenum">
              <a:rPr lang="en-US" smtClean="0"/>
              <a:t>‹#›</a:t>
            </a:fld>
            <a:endParaRPr lang="en-US"/>
          </a:p>
        </p:txBody>
      </p:sp>
    </p:spTree>
    <p:extLst>
      <p:ext uri="{BB962C8B-B14F-4D97-AF65-F5344CB8AC3E}">
        <p14:creationId xmlns:p14="http://schemas.microsoft.com/office/powerpoint/2010/main" val="307232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2" name="Beautiful Light Music .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13065-3EA1-4152-9621-3B91EBAF43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7EFD24-05C5-46CE-ACD1-11451548AB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39CF3-C87E-4155-A200-CAA9F6BD0C9D}"/>
              </a:ext>
            </a:extLst>
          </p:cNvPr>
          <p:cNvSpPr>
            <a:spLocks noGrp="1"/>
          </p:cNvSpPr>
          <p:nvPr>
            <p:ph type="dt" sz="half" idx="10"/>
          </p:nvPr>
        </p:nvSpPr>
        <p:spPr/>
        <p:txBody>
          <a:bodyPr/>
          <a:lstStyle/>
          <a:p>
            <a:fld id="{397CD09D-002C-4ADA-90F9-206C5EB19865}" type="datetimeFigureOut">
              <a:rPr lang="en-US" smtClean="0"/>
              <a:t>29-Jan-20</a:t>
            </a:fld>
            <a:endParaRPr lang="en-US"/>
          </a:p>
        </p:txBody>
      </p:sp>
      <p:sp>
        <p:nvSpPr>
          <p:cNvPr id="5" name="Footer Placeholder 4">
            <a:extLst>
              <a:ext uri="{FF2B5EF4-FFF2-40B4-BE49-F238E27FC236}">
                <a16:creationId xmlns:a16="http://schemas.microsoft.com/office/drawing/2014/main" id="{BF75C83C-A61B-4D54-A330-AEA7D114E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DDE376-D213-4927-820B-A216A967AAF4}"/>
              </a:ext>
            </a:extLst>
          </p:cNvPr>
          <p:cNvSpPr>
            <a:spLocks noGrp="1"/>
          </p:cNvSpPr>
          <p:nvPr>
            <p:ph type="sldNum" sz="quarter" idx="12"/>
          </p:nvPr>
        </p:nvSpPr>
        <p:spPr/>
        <p:txBody>
          <a:bodyPr/>
          <a:lstStyle/>
          <a:p>
            <a:fld id="{5EF22790-03CB-4841-A4DE-05E55B398A6E}" type="slidenum">
              <a:rPr lang="en-US" smtClean="0"/>
              <a:t>‹#›</a:t>
            </a:fld>
            <a:endParaRPr lang="en-US"/>
          </a:p>
        </p:txBody>
      </p:sp>
    </p:spTree>
    <p:extLst>
      <p:ext uri="{BB962C8B-B14F-4D97-AF65-F5344CB8AC3E}">
        <p14:creationId xmlns:p14="http://schemas.microsoft.com/office/powerpoint/2010/main" val="1541490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2" name="Beautiful Light Music .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6372-900E-40F9-B997-1D30D64F17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82D7FA-5156-4907-90B3-08CD827850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68437-A12A-48CA-9BAA-09E547F7AC0C}"/>
              </a:ext>
            </a:extLst>
          </p:cNvPr>
          <p:cNvSpPr>
            <a:spLocks noGrp="1"/>
          </p:cNvSpPr>
          <p:nvPr>
            <p:ph type="dt" sz="half" idx="10"/>
          </p:nvPr>
        </p:nvSpPr>
        <p:spPr/>
        <p:txBody>
          <a:bodyPr/>
          <a:lstStyle/>
          <a:p>
            <a:fld id="{397CD09D-002C-4ADA-90F9-206C5EB19865}" type="datetimeFigureOut">
              <a:rPr lang="en-US" smtClean="0"/>
              <a:t>29-Jan-20</a:t>
            </a:fld>
            <a:endParaRPr lang="en-US"/>
          </a:p>
        </p:txBody>
      </p:sp>
      <p:sp>
        <p:nvSpPr>
          <p:cNvPr id="5" name="Footer Placeholder 4">
            <a:extLst>
              <a:ext uri="{FF2B5EF4-FFF2-40B4-BE49-F238E27FC236}">
                <a16:creationId xmlns:a16="http://schemas.microsoft.com/office/drawing/2014/main" id="{09A3C099-7614-4AB1-AEF1-4A7BC0474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DC66B-1018-4FFB-8077-52AA48B56914}"/>
              </a:ext>
            </a:extLst>
          </p:cNvPr>
          <p:cNvSpPr>
            <a:spLocks noGrp="1"/>
          </p:cNvSpPr>
          <p:nvPr>
            <p:ph type="sldNum" sz="quarter" idx="12"/>
          </p:nvPr>
        </p:nvSpPr>
        <p:spPr/>
        <p:txBody>
          <a:bodyPr/>
          <a:lstStyle/>
          <a:p>
            <a:fld id="{5EF22790-03CB-4841-A4DE-05E55B398A6E}" type="slidenum">
              <a:rPr lang="en-US" smtClean="0"/>
              <a:t>‹#›</a:t>
            </a:fld>
            <a:endParaRPr lang="en-US"/>
          </a:p>
        </p:txBody>
      </p:sp>
    </p:spTree>
    <p:extLst>
      <p:ext uri="{BB962C8B-B14F-4D97-AF65-F5344CB8AC3E}">
        <p14:creationId xmlns:p14="http://schemas.microsoft.com/office/powerpoint/2010/main" val="3737527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2" name="Beautiful Light Music .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13D2-4151-4B28-A3F9-1EC616BF75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C34F17-8414-4AEB-B58C-8028336401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FACFAB-34FB-44C8-BAF0-FE1EE80CC836}"/>
              </a:ext>
            </a:extLst>
          </p:cNvPr>
          <p:cNvSpPr>
            <a:spLocks noGrp="1"/>
          </p:cNvSpPr>
          <p:nvPr>
            <p:ph type="dt" sz="half" idx="10"/>
          </p:nvPr>
        </p:nvSpPr>
        <p:spPr/>
        <p:txBody>
          <a:bodyPr/>
          <a:lstStyle/>
          <a:p>
            <a:fld id="{397CD09D-002C-4ADA-90F9-206C5EB19865}" type="datetimeFigureOut">
              <a:rPr lang="en-US" smtClean="0"/>
              <a:t>29-Jan-20</a:t>
            </a:fld>
            <a:endParaRPr lang="en-US"/>
          </a:p>
        </p:txBody>
      </p:sp>
      <p:sp>
        <p:nvSpPr>
          <p:cNvPr id="5" name="Footer Placeholder 4">
            <a:extLst>
              <a:ext uri="{FF2B5EF4-FFF2-40B4-BE49-F238E27FC236}">
                <a16:creationId xmlns:a16="http://schemas.microsoft.com/office/drawing/2014/main" id="{735C0573-FF08-4831-82F9-A71482357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4C922-8144-4999-90C6-AAC50202DE6D}"/>
              </a:ext>
            </a:extLst>
          </p:cNvPr>
          <p:cNvSpPr>
            <a:spLocks noGrp="1"/>
          </p:cNvSpPr>
          <p:nvPr>
            <p:ph type="sldNum" sz="quarter" idx="12"/>
          </p:nvPr>
        </p:nvSpPr>
        <p:spPr/>
        <p:txBody>
          <a:bodyPr/>
          <a:lstStyle/>
          <a:p>
            <a:fld id="{5EF22790-03CB-4841-A4DE-05E55B398A6E}" type="slidenum">
              <a:rPr lang="en-US" smtClean="0"/>
              <a:t>‹#›</a:t>
            </a:fld>
            <a:endParaRPr lang="en-US"/>
          </a:p>
        </p:txBody>
      </p:sp>
    </p:spTree>
    <p:extLst>
      <p:ext uri="{BB962C8B-B14F-4D97-AF65-F5344CB8AC3E}">
        <p14:creationId xmlns:p14="http://schemas.microsoft.com/office/powerpoint/2010/main" val="777484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2" name="Beautiful Light Music .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3712-DB18-4FAA-8A30-E00382ED4E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9FF3F5-9DED-4611-A79A-809A610196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846B4-5520-48E0-A19E-CBB2F5D677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1FF172-3649-47B9-9D15-4F495E10A1B8}"/>
              </a:ext>
            </a:extLst>
          </p:cNvPr>
          <p:cNvSpPr>
            <a:spLocks noGrp="1"/>
          </p:cNvSpPr>
          <p:nvPr>
            <p:ph type="dt" sz="half" idx="10"/>
          </p:nvPr>
        </p:nvSpPr>
        <p:spPr/>
        <p:txBody>
          <a:bodyPr/>
          <a:lstStyle/>
          <a:p>
            <a:fld id="{397CD09D-002C-4ADA-90F9-206C5EB19865}" type="datetimeFigureOut">
              <a:rPr lang="en-US" smtClean="0"/>
              <a:t>29-Jan-20</a:t>
            </a:fld>
            <a:endParaRPr lang="en-US"/>
          </a:p>
        </p:txBody>
      </p:sp>
      <p:sp>
        <p:nvSpPr>
          <p:cNvPr id="6" name="Footer Placeholder 5">
            <a:extLst>
              <a:ext uri="{FF2B5EF4-FFF2-40B4-BE49-F238E27FC236}">
                <a16:creationId xmlns:a16="http://schemas.microsoft.com/office/drawing/2014/main" id="{1A0D3445-9483-4D34-94DE-D75727EEE1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980722-F34A-4AD3-AC10-9CF29A7B1EE7}"/>
              </a:ext>
            </a:extLst>
          </p:cNvPr>
          <p:cNvSpPr>
            <a:spLocks noGrp="1"/>
          </p:cNvSpPr>
          <p:nvPr>
            <p:ph type="sldNum" sz="quarter" idx="12"/>
          </p:nvPr>
        </p:nvSpPr>
        <p:spPr/>
        <p:txBody>
          <a:bodyPr/>
          <a:lstStyle/>
          <a:p>
            <a:fld id="{5EF22790-03CB-4841-A4DE-05E55B398A6E}" type="slidenum">
              <a:rPr lang="en-US" smtClean="0"/>
              <a:t>‹#›</a:t>
            </a:fld>
            <a:endParaRPr lang="en-US"/>
          </a:p>
        </p:txBody>
      </p:sp>
    </p:spTree>
    <p:extLst>
      <p:ext uri="{BB962C8B-B14F-4D97-AF65-F5344CB8AC3E}">
        <p14:creationId xmlns:p14="http://schemas.microsoft.com/office/powerpoint/2010/main" val="41408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2" name="Beautiful Light Music .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3F163-8353-4EF9-A3ED-CCD540F3D7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B78E0F-4F17-4631-A93E-F65158CC46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10506F-BDBD-4A32-80B2-AF2CB8BEFD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7D0EF2-1520-4438-A9AF-138CC52E5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2C5C47-7FA9-4004-8203-AEF30E5413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F4279-4287-4FAE-A0F2-23A037B4F334}"/>
              </a:ext>
            </a:extLst>
          </p:cNvPr>
          <p:cNvSpPr>
            <a:spLocks noGrp="1"/>
          </p:cNvSpPr>
          <p:nvPr>
            <p:ph type="dt" sz="half" idx="10"/>
          </p:nvPr>
        </p:nvSpPr>
        <p:spPr/>
        <p:txBody>
          <a:bodyPr/>
          <a:lstStyle/>
          <a:p>
            <a:fld id="{397CD09D-002C-4ADA-90F9-206C5EB19865}" type="datetimeFigureOut">
              <a:rPr lang="en-US" smtClean="0"/>
              <a:t>29-Jan-20</a:t>
            </a:fld>
            <a:endParaRPr lang="en-US"/>
          </a:p>
        </p:txBody>
      </p:sp>
      <p:sp>
        <p:nvSpPr>
          <p:cNvPr id="8" name="Footer Placeholder 7">
            <a:extLst>
              <a:ext uri="{FF2B5EF4-FFF2-40B4-BE49-F238E27FC236}">
                <a16:creationId xmlns:a16="http://schemas.microsoft.com/office/drawing/2014/main" id="{083F453F-D95B-4E8C-8789-38E530F936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3BA8EC-21B5-4708-B136-9EEE444A128D}"/>
              </a:ext>
            </a:extLst>
          </p:cNvPr>
          <p:cNvSpPr>
            <a:spLocks noGrp="1"/>
          </p:cNvSpPr>
          <p:nvPr>
            <p:ph type="sldNum" sz="quarter" idx="12"/>
          </p:nvPr>
        </p:nvSpPr>
        <p:spPr/>
        <p:txBody>
          <a:bodyPr/>
          <a:lstStyle/>
          <a:p>
            <a:fld id="{5EF22790-03CB-4841-A4DE-05E55B398A6E}" type="slidenum">
              <a:rPr lang="en-US" smtClean="0"/>
              <a:t>‹#›</a:t>
            </a:fld>
            <a:endParaRPr lang="en-US"/>
          </a:p>
        </p:txBody>
      </p:sp>
    </p:spTree>
    <p:extLst>
      <p:ext uri="{BB962C8B-B14F-4D97-AF65-F5344CB8AC3E}">
        <p14:creationId xmlns:p14="http://schemas.microsoft.com/office/powerpoint/2010/main" val="109930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2" name="Beautiful Light Music .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C25C5-5499-4EBD-807E-CAA61CE736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E4B720-2DD5-4FA5-8110-0630E3B3276F}"/>
              </a:ext>
            </a:extLst>
          </p:cNvPr>
          <p:cNvSpPr>
            <a:spLocks noGrp="1"/>
          </p:cNvSpPr>
          <p:nvPr>
            <p:ph type="dt" sz="half" idx="10"/>
          </p:nvPr>
        </p:nvSpPr>
        <p:spPr/>
        <p:txBody>
          <a:bodyPr/>
          <a:lstStyle/>
          <a:p>
            <a:fld id="{397CD09D-002C-4ADA-90F9-206C5EB19865}" type="datetimeFigureOut">
              <a:rPr lang="en-US" smtClean="0"/>
              <a:t>29-Jan-20</a:t>
            </a:fld>
            <a:endParaRPr lang="en-US"/>
          </a:p>
        </p:txBody>
      </p:sp>
      <p:sp>
        <p:nvSpPr>
          <p:cNvPr id="4" name="Footer Placeholder 3">
            <a:extLst>
              <a:ext uri="{FF2B5EF4-FFF2-40B4-BE49-F238E27FC236}">
                <a16:creationId xmlns:a16="http://schemas.microsoft.com/office/drawing/2014/main" id="{5C5E21DC-C4EE-44EC-8A65-56202F7612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4EABDE-EA84-4221-A4AA-075516CFAAB5}"/>
              </a:ext>
            </a:extLst>
          </p:cNvPr>
          <p:cNvSpPr>
            <a:spLocks noGrp="1"/>
          </p:cNvSpPr>
          <p:nvPr>
            <p:ph type="sldNum" sz="quarter" idx="12"/>
          </p:nvPr>
        </p:nvSpPr>
        <p:spPr/>
        <p:txBody>
          <a:bodyPr/>
          <a:lstStyle/>
          <a:p>
            <a:fld id="{5EF22790-03CB-4841-A4DE-05E55B398A6E}" type="slidenum">
              <a:rPr lang="en-US" smtClean="0"/>
              <a:t>‹#›</a:t>
            </a:fld>
            <a:endParaRPr lang="en-US"/>
          </a:p>
        </p:txBody>
      </p:sp>
    </p:spTree>
    <p:extLst>
      <p:ext uri="{BB962C8B-B14F-4D97-AF65-F5344CB8AC3E}">
        <p14:creationId xmlns:p14="http://schemas.microsoft.com/office/powerpoint/2010/main" val="316427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2" name="Beautiful Light Music .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88676-F75E-48B3-B644-66D19F0F3F01}"/>
              </a:ext>
            </a:extLst>
          </p:cNvPr>
          <p:cNvSpPr>
            <a:spLocks noGrp="1"/>
          </p:cNvSpPr>
          <p:nvPr>
            <p:ph type="dt" sz="half" idx="10"/>
          </p:nvPr>
        </p:nvSpPr>
        <p:spPr/>
        <p:txBody>
          <a:bodyPr/>
          <a:lstStyle/>
          <a:p>
            <a:fld id="{397CD09D-002C-4ADA-90F9-206C5EB19865}" type="datetimeFigureOut">
              <a:rPr lang="en-US" smtClean="0"/>
              <a:t>29-Jan-20</a:t>
            </a:fld>
            <a:endParaRPr lang="en-US"/>
          </a:p>
        </p:txBody>
      </p:sp>
      <p:sp>
        <p:nvSpPr>
          <p:cNvPr id="3" name="Footer Placeholder 2">
            <a:extLst>
              <a:ext uri="{FF2B5EF4-FFF2-40B4-BE49-F238E27FC236}">
                <a16:creationId xmlns:a16="http://schemas.microsoft.com/office/drawing/2014/main" id="{D543F14A-4611-4EDB-8E55-3E681FDE90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6FCAD-77DE-493B-9651-CFDC1BC3FDF2}"/>
              </a:ext>
            </a:extLst>
          </p:cNvPr>
          <p:cNvSpPr>
            <a:spLocks noGrp="1"/>
          </p:cNvSpPr>
          <p:nvPr>
            <p:ph type="sldNum" sz="quarter" idx="12"/>
          </p:nvPr>
        </p:nvSpPr>
        <p:spPr/>
        <p:txBody>
          <a:bodyPr/>
          <a:lstStyle/>
          <a:p>
            <a:fld id="{5EF22790-03CB-4841-A4DE-05E55B398A6E}" type="slidenum">
              <a:rPr lang="en-US" smtClean="0"/>
              <a:t>‹#›</a:t>
            </a:fld>
            <a:endParaRPr lang="en-US"/>
          </a:p>
        </p:txBody>
      </p:sp>
    </p:spTree>
    <p:extLst>
      <p:ext uri="{BB962C8B-B14F-4D97-AF65-F5344CB8AC3E}">
        <p14:creationId xmlns:p14="http://schemas.microsoft.com/office/powerpoint/2010/main" val="4091634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2" name="Beautiful Light Music .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BCAF-085F-471C-A4D6-DD099EF170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DF8DFA-CCBD-4759-BEF6-4C31B27C3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9852C2-E0C2-4EAC-9116-C4374C5DC4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DF8E2-2BF4-4608-A9FD-989B7DDC6ECF}"/>
              </a:ext>
            </a:extLst>
          </p:cNvPr>
          <p:cNvSpPr>
            <a:spLocks noGrp="1"/>
          </p:cNvSpPr>
          <p:nvPr>
            <p:ph type="dt" sz="half" idx="10"/>
          </p:nvPr>
        </p:nvSpPr>
        <p:spPr/>
        <p:txBody>
          <a:bodyPr/>
          <a:lstStyle/>
          <a:p>
            <a:fld id="{397CD09D-002C-4ADA-90F9-206C5EB19865}" type="datetimeFigureOut">
              <a:rPr lang="en-US" smtClean="0"/>
              <a:t>29-Jan-20</a:t>
            </a:fld>
            <a:endParaRPr lang="en-US"/>
          </a:p>
        </p:txBody>
      </p:sp>
      <p:sp>
        <p:nvSpPr>
          <p:cNvPr id="6" name="Footer Placeholder 5">
            <a:extLst>
              <a:ext uri="{FF2B5EF4-FFF2-40B4-BE49-F238E27FC236}">
                <a16:creationId xmlns:a16="http://schemas.microsoft.com/office/drawing/2014/main" id="{B276E47F-35FD-4AE1-BB04-77C29FC0AF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3DC12-F5A9-4A64-9535-D9FD85F3227D}"/>
              </a:ext>
            </a:extLst>
          </p:cNvPr>
          <p:cNvSpPr>
            <a:spLocks noGrp="1"/>
          </p:cNvSpPr>
          <p:nvPr>
            <p:ph type="sldNum" sz="quarter" idx="12"/>
          </p:nvPr>
        </p:nvSpPr>
        <p:spPr/>
        <p:txBody>
          <a:bodyPr/>
          <a:lstStyle/>
          <a:p>
            <a:fld id="{5EF22790-03CB-4841-A4DE-05E55B398A6E}" type="slidenum">
              <a:rPr lang="en-US" smtClean="0"/>
              <a:t>‹#›</a:t>
            </a:fld>
            <a:endParaRPr lang="en-US"/>
          </a:p>
        </p:txBody>
      </p:sp>
    </p:spTree>
    <p:extLst>
      <p:ext uri="{BB962C8B-B14F-4D97-AF65-F5344CB8AC3E}">
        <p14:creationId xmlns:p14="http://schemas.microsoft.com/office/powerpoint/2010/main" val="1564027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2" name="Beautiful Light Music .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51C66-A0BB-404E-8713-759FDB0D5E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2F9636-4766-416F-93C8-F95A130359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F104E-D14A-49F5-B4FA-2F3CDB740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0111F3-1884-49EA-9A85-C2D9533415C6}"/>
              </a:ext>
            </a:extLst>
          </p:cNvPr>
          <p:cNvSpPr>
            <a:spLocks noGrp="1"/>
          </p:cNvSpPr>
          <p:nvPr>
            <p:ph type="dt" sz="half" idx="10"/>
          </p:nvPr>
        </p:nvSpPr>
        <p:spPr/>
        <p:txBody>
          <a:bodyPr/>
          <a:lstStyle/>
          <a:p>
            <a:fld id="{397CD09D-002C-4ADA-90F9-206C5EB19865}" type="datetimeFigureOut">
              <a:rPr lang="en-US" smtClean="0"/>
              <a:t>29-Jan-20</a:t>
            </a:fld>
            <a:endParaRPr lang="en-US"/>
          </a:p>
        </p:txBody>
      </p:sp>
      <p:sp>
        <p:nvSpPr>
          <p:cNvPr id="6" name="Footer Placeholder 5">
            <a:extLst>
              <a:ext uri="{FF2B5EF4-FFF2-40B4-BE49-F238E27FC236}">
                <a16:creationId xmlns:a16="http://schemas.microsoft.com/office/drawing/2014/main" id="{B6400EE6-0175-4F18-BE46-E245D76209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B5632-E008-4793-AAA0-60753FFDF439}"/>
              </a:ext>
            </a:extLst>
          </p:cNvPr>
          <p:cNvSpPr>
            <a:spLocks noGrp="1"/>
          </p:cNvSpPr>
          <p:nvPr>
            <p:ph type="sldNum" sz="quarter" idx="12"/>
          </p:nvPr>
        </p:nvSpPr>
        <p:spPr/>
        <p:txBody>
          <a:bodyPr/>
          <a:lstStyle/>
          <a:p>
            <a:fld id="{5EF22790-03CB-4841-A4DE-05E55B398A6E}" type="slidenum">
              <a:rPr lang="en-US" smtClean="0"/>
              <a:t>‹#›</a:t>
            </a:fld>
            <a:endParaRPr lang="en-US"/>
          </a:p>
        </p:txBody>
      </p:sp>
    </p:spTree>
    <p:extLst>
      <p:ext uri="{BB962C8B-B14F-4D97-AF65-F5344CB8AC3E}">
        <p14:creationId xmlns:p14="http://schemas.microsoft.com/office/powerpoint/2010/main" val="2876824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2" name="Beautiful Light Music .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F2B1A3-E766-4386-86B0-150A79F3AC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2FDA8A-D9BC-4B3D-8542-5B7D907167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E4378-4977-4DA1-96C9-3A78AD5770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CD09D-002C-4ADA-90F9-206C5EB19865}" type="datetimeFigureOut">
              <a:rPr lang="en-US" smtClean="0"/>
              <a:t>29-Jan-20</a:t>
            </a:fld>
            <a:endParaRPr lang="en-US"/>
          </a:p>
        </p:txBody>
      </p:sp>
      <p:sp>
        <p:nvSpPr>
          <p:cNvPr id="5" name="Footer Placeholder 4">
            <a:extLst>
              <a:ext uri="{FF2B5EF4-FFF2-40B4-BE49-F238E27FC236}">
                <a16:creationId xmlns:a16="http://schemas.microsoft.com/office/drawing/2014/main" id="{8621C085-48FE-4146-A616-EAB09991D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2AB866-B3C2-4863-9583-FF08ACBACA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22790-03CB-4841-A4DE-05E55B398A6E}" type="slidenum">
              <a:rPr lang="en-US" smtClean="0"/>
              <a:t>‹#›</a:t>
            </a:fld>
            <a:endParaRPr lang="en-US"/>
          </a:p>
        </p:txBody>
      </p:sp>
    </p:spTree>
    <p:extLst>
      <p:ext uri="{BB962C8B-B14F-4D97-AF65-F5344CB8AC3E}">
        <p14:creationId xmlns:p14="http://schemas.microsoft.com/office/powerpoint/2010/main" val="1952336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0" advClick="0" advTm="200">
        <p15:prstTrans prst="pageCurlDouble"/>
      </p:transition>
    </mc:Choice>
    <mc:Fallback xmlns="">
      <p:transition spd="slow" advClick="0" advTm="200">
        <p:fade/>
        <p:sndAc>
          <p:stSnd loop="1">
            <p:snd r:embed="rId13" name="Beautiful Light Music .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4a"/><Relationship Id="rId7" Type="http://schemas.openxmlformats.org/officeDocument/2006/relationships/image" Target="../media/image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image" Target="../media/image5.jpg"/><Relationship Id="rId4" Type="http://schemas.openxmlformats.org/officeDocument/2006/relationships/audio" Target="../media/media2.m4a"/><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2.xml"/><Relationship Id="rId7" Type="http://schemas.openxmlformats.org/officeDocument/2006/relationships/image" Target="../media/image39.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8.jpg"/><Relationship Id="rId5" Type="http://schemas.openxmlformats.org/officeDocument/2006/relationships/image" Target="../media/image37.jp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43.jp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45.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47.jp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49.jp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6.png"/><Relationship Id="rId4" Type="http://schemas.openxmlformats.org/officeDocument/2006/relationships/image" Target="../media/image7.jpg"/><Relationship Id="rId9" Type="http://schemas.openxmlformats.org/officeDocument/2006/relationships/image" Target="../media/image12.jpg"/></Relationships>
</file>

<file path=ppt/slides/_rels/slide20.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slideLayout" Target="../slideLayouts/slideLayout2.xml"/><Relationship Id="rId7" Type="http://schemas.openxmlformats.org/officeDocument/2006/relationships/image" Target="../media/image53.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C0A89-E82B-4688-81B8-A9ED3AC0E3D0}"/>
              </a:ext>
            </a:extLst>
          </p:cNvPr>
          <p:cNvSpPr>
            <a:spLocks noGrp="1"/>
          </p:cNvSpPr>
          <p:nvPr>
            <p:ph type="title"/>
          </p:nvPr>
        </p:nvSpPr>
        <p:spPr>
          <a:xfrm>
            <a:off x="838200" y="365125"/>
            <a:ext cx="10515600" cy="1213185"/>
          </a:xfrm>
        </p:spPr>
        <p:txBody>
          <a:bodyPr>
            <a:normAutofit fontScale="90000"/>
          </a:bodyPr>
          <a:lstStyle/>
          <a:p>
            <a:pPr algn="ctr"/>
            <a:br>
              <a:rPr lang="en-US" sz="1400" dirty="0">
                <a:latin typeface="Brush Script MT" panose="03060802040406070304" pitchFamily="66" charset="0"/>
              </a:rPr>
            </a:br>
            <a:r>
              <a:rPr lang="en-US" sz="3100" b="1" dirty="0">
                <a:latin typeface="Brush Script MT" panose="03060802040406070304" pitchFamily="66" charset="0"/>
              </a:rPr>
              <a:t>PECHAKUCHA</a:t>
            </a:r>
            <a:br>
              <a:rPr lang="en-US" sz="1400" dirty="0">
                <a:latin typeface="Brush Script MT" panose="03060802040406070304" pitchFamily="66" charset="0"/>
              </a:rPr>
            </a:br>
            <a:r>
              <a:rPr lang="en-GB" sz="1400" b="1" dirty="0"/>
              <a:t>Project Nr: 2018-1-RO01-KA229-049348_1</a:t>
            </a:r>
            <a:br>
              <a:rPr lang="en-US" sz="1400" b="1" dirty="0"/>
            </a:br>
            <a:r>
              <a:rPr lang="en-US" sz="1400" b="1" dirty="0"/>
              <a:t>”THE ROLE OF ICT TOOLS IN MOTIVATING LEARNING AND INCREASING THE QULAITY OF EDUCATION”</a:t>
            </a:r>
            <a:br>
              <a:rPr lang="en-US" sz="1400" dirty="0"/>
            </a:br>
            <a:r>
              <a:rPr lang="en-GB" sz="1600" dirty="0"/>
              <a:t>"Material produced with the financial support of the European Commission. The content of this material is the exclusive responsibility of the authors, and the National Agency and the European Commission are not responsible for how the content of the information will be used. "</a:t>
            </a:r>
            <a:br>
              <a:rPr lang="en-US" sz="1600" dirty="0"/>
            </a:br>
            <a:endParaRPr lang="en-US" sz="1600" b="1" dirty="0">
              <a:latin typeface="Brush Script MT" panose="03060802040406070304" pitchFamily="66" charset="0"/>
            </a:endParaRPr>
          </a:p>
        </p:txBody>
      </p:sp>
      <p:pic>
        <p:nvPicPr>
          <p:cNvPr id="4" name="Picture 3">
            <a:extLst>
              <a:ext uri="{FF2B5EF4-FFF2-40B4-BE49-F238E27FC236}">
                <a16:creationId xmlns:a16="http://schemas.microsoft.com/office/drawing/2014/main" id="{3690EA85-2549-4CE8-A00C-F98103F12D61}"/>
              </a:ext>
            </a:extLst>
          </p:cNvPr>
          <p:cNvPicPr/>
          <p:nvPr/>
        </p:nvPicPr>
        <p:blipFill>
          <a:blip r:embed="rId6" cstate="print"/>
          <a:srcRect/>
          <a:stretch>
            <a:fillRect/>
          </a:stretch>
        </p:blipFill>
        <p:spPr bwMode="auto">
          <a:xfrm>
            <a:off x="838200" y="365125"/>
            <a:ext cx="1616242" cy="597401"/>
          </a:xfrm>
          <a:prstGeom prst="rect">
            <a:avLst/>
          </a:prstGeom>
          <a:noFill/>
        </p:spPr>
      </p:pic>
      <p:pic>
        <p:nvPicPr>
          <p:cNvPr id="5" name="Picture 4">
            <a:extLst>
              <a:ext uri="{FF2B5EF4-FFF2-40B4-BE49-F238E27FC236}">
                <a16:creationId xmlns:a16="http://schemas.microsoft.com/office/drawing/2014/main" id="{14A6064D-DC76-4A93-BCB5-5BAFCD7EC932}"/>
              </a:ext>
            </a:extLst>
          </p:cNvPr>
          <p:cNvPicPr/>
          <p:nvPr/>
        </p:nvPicPr>
        <p:blipFill>
          <a:blip r:embed="rId7" cstate="print"/>
          <a:srcRect/>
          <a:stretch>
            <a:fillRect/>
          </a:stretch>
        </p:blipFill>
        <p:spPr bwMode="auto">
          <a:xfrm>
            <a:off x="10603832" y="365125"/>
            <a:ext cx="749968" cy="821991"/>
          </a:xfrm>
          <a:prstGeom prst="rect">
            <a:avLst/>
          </a:prstGeom>
          <a:noFill/>
          <a:ln w="9525">
            <a:noFill/>
            <a:miter lim="800000"/>
            <a:headEnd/>
            <a:tailEnd/>
          </a:ln>
        </p:spPr>
      </p:pic>
      <p:pic>
        <p:nvPicPr>
          <p:cNvPr id="19" name="Content Placeholder 18">
            <a:extLst>
              <a:ext uri="{FF2B5EF4-FFF2-40B4-BE49-F238E27FC236}">
                <a16:creationId xmlns:a16="http://schemas.microsoft.com/office/drawing/2014/main" id="{01C4CDF5-3F7D-47BF-A512-7A50F8D2C2CA}"/>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4438686" y="1737900"/>
            <a:ext cx="3440219" cy="3013159"/>
          </a:xfrm>
          <a:ln w="57150">
            <a:solidFill>
              <a:srgbClr val="FFFF00"/>
            </a:solidFill>
          </a:ln>
        </p:spPr>
      </p:pic>
      <p:pic>
        <p:nvPicPr>
          <p:cNvPr id="21" name="Picture 20">
            <a:extLst>
              <a:ext uri="{FF2B5EF4-FFF2-40B4-BE49-F238E27FC236}">
                <a16:creationId xmlns:a16="http://schemas.microsoft.com/office/drawing/2014/main" id="{8CF8CA16-46E2-43BF-B42B-9FF20F8772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01931">
            <a:off x="389187" y="1820424"/>
            <a:ext cx="3445955" cy="3468206"/>
          </a:xfrm>
          <a:prstGeom prst="rect">
            <a:avLst/>
          </a:prstGeom>
          <a:ln w="57150">
            <a:solidFill>
              <a:srgbClr val="0070C0"/>
            </a:solidFill>
          </a:ln>
        </p:spPr>
      </p:pic>
      <p:pic>
        <p:nvPicPr>
          <p:cNvPr id="25" name="Picture 24">
            <a:extLst>
              <a:ext uri="{FF2B5EF4-FFF2-40B4-BE49-F238E27FC236}">
                <a16:creationId xmlns:a16="http://schemas.microsoft.com/office/drawing/2014/main" id="{A0658075-5F19-4E64-A422-DB29F9E29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58284">
            <a:off x="8566514" y="1798941"/>
            <a:ext cx="3061926" cy="3167075"/>
          </a:xfrm>
          <a:prstGeom prst="rect">
            <a:avLst/>
          </a:prstGeom>
          <a:ln w="57150">
            <a:solidFill>
              <a:srgbClr val="FF0000"/>
            </a:solidFill>
          </a:ln>
        </p:spPr>
      </p:pic>
      <p:sp>
        <p:nvSpPr>
          <p:cNvPr id="27" name="TextBox 26">
            <a:extLst>
              <a:ext uri="{FF2B5EF4-FFF2-40B4-BE49-F238E27FC236}">
                <a16:creationId xmlns:a16="http://schemas.microsoft.com/office/drawing/2014/main" id="{B104DD63-C0A6-4AFF-908A-FC87DA9E7E4A}"/>
              </a:ext>
            </a:extLst>
          </p:cNvPr>
          <p:cNvSpPr txBox="1"/>
          <p:nvPr/>
        </p:nvSpPr>
        <p:spPr>
          <a:xfrm rot="21397187">
            <a:off x="359988" y="9303359"/>
            <a:ext cx="3188429" cy="646331"/>
          </a:xfrm>
          <a:prstGeom prst="rect">
            <a:avLst/>
          </a:prstGeom>
          <a:noFill/>
        </p:spPr>
        <p:txBody>
          <a:bodyPr wrap="square" rtlCol="0">
            <a:spAutoFit/>
          </a:bodyPr>
          <a:lstStyle/>
          <a:p>
            <a:pPr algn="ctr"/>
            <a:r>
              <a:rPr lang="en-US" b="1" i="1" dirty="0" err="1">
                <a:solidFill>
                  <a:srgbClr val="002060"/>
                </a:solidFill>
              </a:rPr>
              <a:t>Liceul</a:t>
            </a:r>
            <a:r>
              <a:rPr lang="en-US" b="1" i="1" dirty="0">
                <a:solidFill>
                  <a:srgbClr val="002060"/>
                </a:solidFill>
              </a:rPr>
              <a:t> </a:t>
            </a:r>
            <a:r>
              <a:rPr lang="en-US" b="1" i="1" dirty="0" err="1">
                <a:solidFill>
                  <a:srgbClr val="002060"/>
                </a:solidFill>
              </a:rPr>
              <a:t>Tehnologic</a:t>
            </a:r>
            <a:r>
              <a:rPr lang="en-US" b="1" i="1" dirty="0">
                <a:solidFill>
                  <a:srgbClr val="002060"/>
                </a:solidFill>
              </a:rPr>
              <a:t> Dacia Pitesti, Romania</a:t>
            </a:r>
          </a:p>
        </p:txBody>
      </p:sp>
      <p:sp>
        <p:nvSpPr>
          <p:cNvPr id="28" name="TextBox 27">
            <a:extLst>
              <a:ext uri="{FF2B5EF4-FFF2-40B4-BE49-F238E27FC236}">
                <a16:creationId xmlns:a16="http://schemas.microsoft.com/office/drawing/2014/main" id="{E0B90903-35CA-4798-99A6-68D7E2126B76}"/>
              </a:ext>
            </a:extLst>
          </p:cNvPr>
          <p:cNvSpPr txBox="1"/>
          <p:nvPr/>
        </p:nvSpPr>
        <p:spPr>
          <a:xfrm rot="211537">
            <a:off x="9193201" y="5552394"/>
            <a:ext cx="2821263" cy="646331"/>
          </a:xfrm>
          <a:prstGeom prst="rect">
            <a:avLst/>
          </a:prstGeom>
          <a:noFill/>
        </p:spPr>
        <p:txBody>
          <a:bodyPr wrap="square" rtlCol="0">
            <a:spAutoFit/>
          </a:bodyPr>
          <a:lstStyle/>
          <a:p>
            <a:pPr algn="ctr"/>
            <a:r>
              <a:rPr lang="en-US" b="1" i="1" dirty="0" err="1">
                <a:solidFill>
                  <a:srgbClr val="002060"/>
                </a:solidFill>
              </a:rPr>
              <a:t>Panevėžio</a:t>
            </a:r>
            <a:r>
              <a:rPr lang="en-US" b="1" i="1" dirty="0">
                <a:solidFill>
                  <a:srgbClr val="002060"/>
                </a:solidFill>
              </a:rPr>
              <a:t> 5-oji </a:t>
            </a:r>
            <a:r>
              <a:rPr lang="en-US" b="1" i="1" dirty="0" err="1">
                <a:solidFill>
                  <a:srgbClr val="002060"/>
                </a:solidFill>
              </a:rPr>
              <a:t>gimnazija</a:t>
            </a:r>
            <a:r>
              <a:rPr lang="en-US" b="1" i="1" dirty="0">
                <a:solidFill>
                  <a:srgbClr val="002060"/>
                </a:solidFill>
              </a:rPr>
              <a:t>, </a:t>
            </a:r>
            <a:r>
              <a:rPr lang="en-US" b="1" i="1" dirty="0" err="1">
                <a:solidFill>
                  <a:srgbClr val="002060"/>
                </a:solidFill>
              </a:rPr>
              <a:t>Panevėžys</a:t>
            </a:r>
            <a:r>
              <a:rPr lang="en-US" b="1" i="1" dirty="0">
                <a:solidFill>
                  <a:srgbClr val="002060"/>
                </a:solidFill>
              </a:rPr>
              <a:t>, Lithuania</a:t>
            </a:r>
            <a:endParaRPr lang="en-US" i="1" dirty="0">
              <a:solidFill>
                <a:srgbClr val="002060"/>
              </a:solidFill>
            </a:endParaRPr>
          </a:p>
        </p:txBody>
      </p:sp>
      <p:sp>
        <p:nvSpPr>
          <p:cNvPr id="29" name="TextBox 28">
            <a:extLst>
              <a:ext uri="{FF2B5EF4-FFF2-40B4-BE49-F238E27FC236}">
                <a16:creationId xmlns:a16="http://schemas.microsoft.com/office/drawing/2014/main" id="{AA2BC546-C3E3-41BC-ACAE-79F930B65FC6}"/>
              </a:ext>
            </a:extLst>
          </p:cNvPr>
          <p:cNvSpPr txBox="1"/>
          <p:nvPr/>
        </p:nvSpPr>
        <p:spPr>
          <a:xfrm rot="264201">
            <a:off x="3350476" y="5823194"/>
            <a:ext cx="2556829" cy="923330"/>
          </a:xfrm>
          <a:prstGeom prst="rect">
            <a:avLst/>
          </a:prstGeom>
          <a:noFill/>
        </p:spPr>
        <p:txBody>
          <a:bodyPr wrap="square" rtlCol="0">
            <a:spAutoFit/>
          </a:bodyPr>
          <a:lstStyle/>
          <a:p>
            <a:pPr algn="ctr"/>
            <a:r>
              <a:rPr lang="en-US" b="1" i="1" dirty="0">
                <a:solidFill>
                  <a:srgbClr val="002060"/>
                </a:solidFill>
              </a:rPr>
              <a:t>BURDUR MESLEKI VE TEKNIK ANADOLU LISESI </a:t>
            </a:r>
            <a:r>
              <a:rPr lang="en-US" b="1" i="1" dirty="0" err="1">
                <a:solidFill>
                  <a:srgbClr val="002060"/>
                </a:solidFill>
              </a:rPr>
              <a:t>Burdur</a:t>
            </a:r>
            <a:r>
              <a:rPr lang="en-US" b="1" i="1" dirty="0">
                <a:solidFill>
                  <a:srgbClr val="002060"/>
                </a:solidFill>
              </a:rPr>
              <a:t>, Turkey </a:t>
            </a:r>
          </a:p>
        </p:txBody>
      </p:sp>
      <p:sp>
        <p:nvSpPr>
          <p:cNvPr id="30" name="TextBox 29">
            <a:extLst>
              <a:ext uri="{FF2B5EF4-FFF2-40B4-BE49-F238E27FC236}">
                <a16:creationId xmlns:a16="http://schemas.microsoft.com/office/drawing/2014/main" id="{CD69D9F4-C4C5-4DA4-B806-494353484F7A}"/>
              </a:ext>
            </a:extLst>
          </p:cNvPr>
          <p:cNvSpPr txBox="1"/>
          <p:nvPr/>
        </p:nvSpPr>
        <p:spPr>
          <a:xfrm rot="21334356">
            <a:off x="6523021" y="5706983"/>
            <a:ext cx="2711766" cy="923330"/>
          </a:xfrm>
          <a:prstGeom prst="rect">
            <a:avLst/>
          </a:prstGeom>
          <a:noFill/>
        </p:spPr>
        <p:txBody>
          <a:bodyPr wrap="square" rtlCol="0">
            <a:spAutoFit/>
          </a:bodyPr>
          <a:lstStyle/>
          <a:p>
            <a:pPr algn="ctr"/>
            <a:r>
              <a:rPr lang="it-IT" b="1" i="1" dirty="0">
                <a:solidFill>
                  <a:srgbClr val="002060"/>
                </a:solidFill>
              </a:rPr>
              <a:t>LICEO SCIENTIFICO STATALE "MICHELE GUERRISI" Cittanova, Italy </a:t>
            </a:r>
            <a:endParaRPr lang="en-US" b="1" i="1" dirty="0">
              <a:solidFill>
                <a:srgbClr val="002060"/>
              </a:solidFill>
            </a:endParaRPr>
          </a:p>
        </p:txBody>
      </p:sp>
      <p:sp>
        <p:nvSpPr>
          <p:cNvPr id="3" name="TextBox 2">
            <a:extLst>
              <a:ext uri="{FF2B5EF4-FFF2-40B4-BE49-F238E27FC236}">
                <a16:creationId xmlns:a16="http://schemas.microsoft.com/office/drawing/2014/main" id="{E2D24E9D-0F5E-4838-8D65-917DD00F49AF}"/>
              </a:ext>
            </a:extLst>
          </p:cNvPr>
          <p:cNvSpPr txBox="1"/>
          <p:nvPr/>
        </p:nvSpPr>
        <p:spPr>
          <a:xfrm>
            <a:off x="3855020" y="4894259"/>
            <a:ext cx="4855843" cy="1077218"/>
          </a:xfrm>
          <a:prstGeom prst="rect">
            <a:avLst/>
          </a:prstGeom>
          <a:noFill/>
        </p:spPr>
        <p:txBody>
          <a:bodyPr wrap="square" rtlCol="0">
            <a:spAutoFit/>
          </a:bodyPr>
          <a:lstStyle/>
          <a:p>
            <a:pPr algn="ctr"/>
            <a:r>
              <a:rPr lang="en-US" sz="3200" b="1" i="1" dirty="0">
                <a:solidFill>
                  <a:srgbClr val="00B050"/>
                </a:solidFill>
              </a:rPr>
              <a:t>The coordinating team from Romania</a:t>
            </a:r>
          </a:p>
        </p:txBody>
      </p:sp>
      <p:sp>
        <p:nvSpPr>
          <p:cNvPr id="6" name="TextBox 5">
            <a:extLst>
              <a:ext uri="{FF2B5EF4-FFF2-40B4-BE49-F238E27FC236}">
                <a16:creationId xmlns:a16="http://schemas.microsoft.com/office/drawing/2014/main" id="{4273DC8E-155A-4F64-98BA-E3DD8A2E884B}"/>
              </a:ext>
            </a:extLst>
          </p:cNvPr>
          <p:cNvSpPr txBox="1"/>
          <p:nvPr/>
        </p:nvSpPr>
        <p:spPr>
          <a:xfrm rot="20904324">
            <a:off x="513347" y="5842378"/>
            <a:ext cx="2502569" cy="646331"/>
          </a:xfrm>
          <a:prstGeom prst="rect">
            <a:avLst/>
          </a:prstGeom>
          <a:noFill/>
        </p:spPr>
        <p:txBody>
          <a:bodyPr wrap="square" rtlCol="0">
            <a:spAutoFit/>
          </a:bodyPr>
          <a:lstStyle/>
          <a:p>
            <a:pPr algn="ctr"/>
            <a:r>
              <a:rPr lang="de-DE" b="1" i="1" dirty="0">
                <a:solidFill>
                  <a:srgbClr val="002060"/>
                </a:solidFill>
              </a:rPr>
              <a:t>Liceul Tehnologic Dacia Pitesti, Romania</a:t>
            </a:r>
            <a:endParaRPr lang="en-US" b="1" i="1" dirty="0">
              <a:solidFill>
                <a:srgbClr val="002060"/>
              </a:solidFill>
            </a:endParaRPr>
          </a:p>
        </p:txBody>
      </p:sp>
      <p:pic>
        <p:nvPicPr>
          <p:cNvPr id="7" name="y2mate.com - pride_and_prejudice_soundtrack_xiWZWaR59N8_360p">
            <a:hlinkClick r:id="" action="ppaction://media"/>
            <a:extLst>
              <a:ext uri="{FF2B5EF4-FFF2-40B4-BE49-F238E27FC236}">
                <a16:creationId xmlns:a16="http://schemas.microsoft.com/office/drawing/2014/main" id="{79C31852-FEE4-46EA-9D92-5E52B31929E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5" y="3184525"/>
            <a:ext cx="487363" cy="487363"/>
          </a:xfrm>
          <a:prstGeom prst="rect">
            <a:avLst/>
          </a:prstGeom>
        </p:spPr>
      </p:pic>
      <p:pic>
        <p:nvPicPr>
          <p:cNvPr id="9" name="Audio 8">
            <a:hlinkClick r:id="" action="ppaction://media"/>
            <a:extLst>
              <a:ext uri="{FF2B5EF4-FFF2-40B4-BE49-F238E27FC236}">
                <a16:creationId xmlns:a16="http://schemas.microsoft.com/office/drawing/2014/main" id="{44DB3CA0-0BAE-4CCC-BE28-C8A85307CA9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222244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2056">
        <p15:prstTrans prst="pageCurlDouble"/>
      </p:transition>
    </mc:Choice>
    <mc:Fallback>
      <p:transition spd="slow" advClick="0" advTm="20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5"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46F25-186A-4C6F-B13E-4E7A385E9A99}"/>
              </a:ext>
            </a:extLst>
          </p:cNvPr>
          <p:cNvSpPr>
            <a:spLocks noGrp="1"/>
          </p:cNvSpPr>
          <p:nvPr>
            <p:ph type="title"/>
          </p:nvPr>
        </p:nvSpPr>
        <p:spPr>
          <a:xfrm>
            <a:off x="838200" y="365125"/>
            <a:ext cx="10515600" cy="1325561"/>
          </a:xfrm>
        </p:spPr>
        <p:txBody>
          <a:bodyPr>
            <a:noAutofit/>
          </a:bodyPr>
          <a:lstStyle/>
          <a:p>
            <a:pPr algn="ctr"/>
            <a:r>
              <a:rPr lang="en-US" sz="3600" b="1" i="1" dirty="0" err="1">
                <a:solidFill>
                  <a:srgbClr val="002060"/>
                </a:solidFill>
              </a:rPr>
              <a:t>Sagalassos</a:t>
            </a:r>
            <a:r>
              <a:rPr lang="en-US" sz="3600" b="1" i="1" dirty="0">
                <a:solidFill>
                  <a:srgbClr val="002060"/>
                </a:solidFill>
              </a:rPr>
              <a:t> – Turkey</a:t>
            </a:r>
            <a:br>
              <a:rPr lang="ro-RO" sz="3600" b="1" i="1" dirty="0">
                <a:solidFill>
                  <a:srgbClr val="002060"/>
                </a:solidFill>
              </a:rPr>
            </a:br>
            <a:r>
              <a:rPr lang="ro-RO" sz="3600" b="1" i="1" dirty="0">
                <a:solidFill>
                  <a:srgbClr val="002060"/>
                </a:solidFill>
              </a:rPr>
              <a:t>W</a:t>
            </a:r>
            <a:r>
              <a:rPr lang="en-US" sz="3600" b="1" i="1" dirty="0">
                <a:solidFill>
                  <a:srgbClr val="002060"/>
                </a:solidFill>
              </a:rPr>
              <a:t>e learned about the culture, history and traditions of the Turkish people</a:t>
            </a:r>
          </a:p>
        </p:txBody>
      </p:sp>
      <p:pic>
        <p:nvPicPr>
          <p:cNvPr id="5" name="Content Placeholder 4">
            <a:extLst>
              <a:ext uri="{FF2B5EF4-FFF2-40B4-BE49-F238E27FC236}">
                <a16:creationId xmlns:a16="http://schemas.microsoft.com/office/drawing/2014/main" id="{87E9BBCB-F75B-49F3-8554-4A0078806F2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07700" y="1690687"/>
            <a:ext cx="3263503" cy="4802187"/>
          </a:xfrm>
        </p:spPr>
      </p:pic>
      <p:pic>
        <p:nvPicPr>
          <p:cNvPr id="7" name="Picture 6">
            <a:extLst>
              <a:ext uri="{FF2B5EF4-FFF2-40B4-BE49-F238E27FC236}">
                <a16:creationId xmlns:a16="http://schemas.microsoft.com/office/drawing/2014/main" id="{8BD12018-CCF7-4795-A667-DCCEBEAA6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267" y="1690686"/>
            <a:ext cx="6561221" cy="4802188"/>
          </a:xfrm>
          <a:prstGeom prst="rect">
            <a:avLst/>
          </a:prstGeom>
        </p:spPr>
      </p:pic>
      <p:pic>
        <p:nvPicPr>
          <p:cNvPr id="3" name="Audio 2">
            <a:hlinkClick r:id="" action="ppaction://media"/>
            <a:extLst>
              <a:ext uri="{FF2B5EF4-FFF2-40B4-BE49-F238E27FC236}">
                <a16:creationId xmlns:a16="http://schemas.microsoft.com/office/drawing/2014/main" id="{DF06D939-8CDE-41B4-BBC2-F86C3928BD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490843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3060">
        <p15:prstTrans prst="pageCurlDouble"/>
      </p:transition>
    </mc:Choice>
    <mc:Fallback>
      <p:transition spd="slow" advClick="0" advTm="30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D57C-6C62-41FE-AAE8-7D48203DC071}"/>
              </a:ext>
            </a:extLst>
          </p:cNvPr>
          <p:cNvSpPr>
            <a:spLocks noGrp="1"/>
          </p:cNvSpPr>
          <p:nvPr>
            <p:ph type="title"/>
          </p:nvPr>
        </p:nvSpPr>
        <p:spPr/>
        <p:txBody>
          <a:bodyPr>
            <a:noAutofit/>
          </a:bodyPr>
          <a:lstStyle/>
          <a:p>
            <a:pPr algn="just"/>
            <a:r>
              <a:rPr lang="en-US" sz="3600" b="1" i="1" dirty="0">
                <a:solidFill>
                  <a:srgbClr val="002060"/>
                </a:solidFill>
              </a:rPr>
              <a:t>Learning Teaching Training – </a:t>
            </a:r>
            <a:r>
              <a:rPr lang="en-US" sz="3600" b="1" i="1" dirty="0" err="1">
                <a:solidFill>
                  <a:srgbClr val="002060"/>
                </a:solidFill>
              </a:rPr>
              <a:t>Cittanova</a:t>
            </a:r>
            <a:r>
              <a:rPr lang="en-US" sz="3600" b="1" i="1" dirty="0">
                <a:solidFill>
                  <a:srgbClr val="002060"/>
                </a:solidFill>
              </a:rPr>
              <a:t>, Italy</a:t>
            </a:r>
            <a:br>
              <a:rPr lang="ro-RO" sz="3600" b="1" i="1" dirty="0">
                <a:solidFill>
                  <a:srgbClr val="002060"/>
                </a:solidFill>
              </a:rPr>
            </a:br>
            <a:r>
              <a:rPr lang="ro-RO" sz="3600" b="1" i="1" dirty="0">
                <a:solidFill>
                  <a:srgbClr val="002060"/>
                </a:solidFill>
              </a:rPr>
              <a:t>We l</a:t>
            </a:r>
            <a:r>
              <a:rPr lang="en-US" sz="3600" b="1" i="1" dirty="0">
                <a:solidFill>
                  <a:srgbClr val="002060"/>
                </a:solidFill>
              </a:rPr>
              <a:t>earning </a:t>
            </a:r>
            <a:r>
              <a:rPr lang="ro-RO" sz="3600" b="1" i="1" dirty="0">
                <a:solidFill>
                  <a:srgbClr val="002060"/>
                </a:solidFill>
              </a:rPr>
              <a:t> the</a:t>
            </a:r>
            <a:r>
              <a:rPr lang="en-US" sz="3600" b="1" i="1" dirty="0">
                <a:solidFill>
                  <a:srgbClr val="002060"/>
                </a:solidFill>
              </a:rPr>
              <a:t> programming language Visual Basic Application (VBA) for digital innovation.</a:t>
            </a:r>
            <a:endParaRPr lang="en-US" sz="3600" dirty="0">
              <a:solidFill>
                <a:srgbClr val="002060"/>
              </a:solidFill>
            </a:endParaRPr>
          </a:p>
        </p:txBody>
      </p:sp>
      <p:pic>
        <p:nvPicPr>
          <p:cNvPr id="5" name="Content Placeholder 4">
            <a:extLst>
              <a:ext uri="{FF2B5EF4-FFF2-40B4-BE49-F238E27FC236}">
                <a16:creationId xmlns:a16="http://schemas.microsoft.com/office/drawing/2014/main" id="{86F8EF89-95D2-4100-AFAD-9C269B2DDE9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15978" y="1963403"/>
            <a:ext cx="9160043" cy="4309059"/>
          </a:xfrm>
        </p:spPr>
      </p:pic>
      <p:pic>
        <p:nvPicPr>
          <p:cNvPr id="3" name="Audio 2">
            <a:hlinkClick r:id="" action="ppaction://media"/>
            <a:extLst>
              <a:ext uri="{FF2B5EF4-FFF2-40B4-BE49-F238E27FC236}">
                <a16:creationId xmlns:a16="http://schemas.microsoft.com/office/drawing/2014/main" id="{C2A938A9-28D1-4B4B-B9A2-A1C0950BEE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109159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3710">
        <p15:prstTrans prst="pageCurlDouble"/>
      </p:transition>
    </mc:Choice>
    <mc:Fallback>
      <p:transition spd="slow" advClick="0" advTm="3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15A0E-71F4-4FFE-8381-339E1082CAD0}"/>
              </a:ext>
            </a:extLst>
          </p:cNvPr>
          <p:cNvSpPr>
            <a:spLocks noGrp="1"/>
          </p:cNvSpPr>
          <p:nvPr>
            <p:ph type="title"/>
          </p:nvPr>
        </p:nvSpPr>
        <p:spPr/>
        <p:txBody>
          <a:bodyPr>
            <a:normAutofit fontScale="90000"/>
          </a:bodyPr>
          <a:lstStyle/>
          <a:p>
            <a:pPr algn="ctr"/>
            <a:r>
              <a:rPr lang="en-US" b="1" i="1" dirty="0">
                <a:solidFill>
                  <a:srgbClr val="002060"/>
                </a:solidFill>
              </a:rPr>
              <a:t>Learning Teaching Training - Italy, </a:t>
            </a:r>
            <a:r>
              <a:rPr lang="en-US" b="1" i="1" dirty="0" err="1">
                <a:solidFill>
                  <a:srgbClr val="002060"/>
                </a:solidFill>
              </a:rPr>
              <a:t>Cittanova</a:t>
            </a:r>
            <a:br>
              <a:rPr lang="ro-RO" b="1" i="1" dirty="0">
                <a:solidFill>
                  <a:srgbClr val="002060"/>
                </a:solidFill>
              </a:rPr>
            </a:br>
            <a:r>
              <a:rPr lang="ro-RO" b="1" i="1" dirty="0">
                <a:solidFill>
                  <a:srgbClr val="002060"/>
                </a:solidFill>
              </a:rPr>
              <a:t>A warm welcome!</a:t>
            </a:r>
            <a:br>
              <a:rPr lang="ro-RO" b="1" i="1" dirty="0">
                <a:solidFill>
                  <a:srgbClr val="002060"/>
                </a:solidFill>
              </a:rPr>
            </a:br>
            <a:endParaRPr lang="en-US" dirty="0">
              <a:solidFill>
                <a:srgbClr val="002060"/>
              </a:solidFill>
            </a:endParaRPr>
          </a:p>
        </p:txBody>
      </p:sp>
      <p:pic>
        <p:nvPicPr>
          <p:cNvPr id="5" name="Content Placeholder 4">
            <a:extLst>
              <a:ext uri="{FF2B5EF4-FFF2-40B4-BE49-F238E27FC236}">
                <a16:creationId xmlns:a16="http://schemas.microsoft.com/office/drawing/2014/main" id="{3BE291C5-2BB5-42E7-9406-A21527BE3E2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68716" y="1690688"/>
            <a:ext cx="5117433" cy="4748838"/>
          </a:xfrm>
        </p:spPr>
      </p:pic>
      <p:pic>
        <p:nvPicPr>
          <p:cNvPr id="7" name="Picture 6">
            <a:extLst>
              <a:ext uri="{FF2B5EF4-FFF2-40B4-BE49-F238E27FC236}">
                <a16:creationId xmlns:a16="http://schemas.microsoft.com/office/drawing/2014/main" id="{151E362E-6749-42F2-B148-F9406F3B6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37338"/>
            <a:ext cx="4868780" cy="4802187"/>
          </a:xfrm>
          <a:prstGeom prst="rect">
            <a:avLst/>
          </a:prstGeom>
        </p:spPr>
      </p:pic>
      <p:pic>
        <p:nvPicPr>
          <p:cNvPr id="3" name="Audio 2">
            <a:hlinkClick r:id="" action="ppaction://media"/>
            <a:extLst>
              <a:ext uri="{FF2B5EF4-FFF2-40B4-BE49-F238E27FC236}">
                <a16:creationId xmlns:a16="http://schemas.microsoft.com/office/drawing/2014/main" id="{FBFDD222-8033-4820-9667-D7D006A4D2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836634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32">
        <p15:prstTrans prst="pageCurlDouble"/>
      </p:transition>
    </mc:Choice>
    <mc:Fallback>
      <p:transition spd="slow" advClick="0" advTm="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9336-715E-4C62-B6CD-A733683D82F4}"/>
              </a:ext>
            </a:extLst>
          </p:cNvPr>
          <p:cNvSpPr>
            <a:spLocks noGrp="1"/>
          </p:cNvSpPr>
          <p:nvPr>
            <p:ph type="title"/>
          </p:nvPr>
        </p:nvSpPr>
        <p:spPr/>
        <p:txBody>
          <a:bodyPr/>
          <a:lstStyle/>
          <a:p>
            <a:pPr algn="ctr"/>
            <a:r>
              <a:rPr lang="en-US" b="1" i="1" dirty="0"/>
              <a:t>Motivating and finding solutions through Visual Basics - Italy</a:t>
            </a:r>
          </a:p>
        </p:txBody>
      </p:sp>
      <p:pic>
        <p:nvPicPr>
          <p:cNvPr id="5" name="Content Placeholder 4">
            <a:extLst>
              <a:ext uri="{FF2B5EF4-FFF2-40B4-BE49-F238E27FC236}">
                <a16:creationId xmlns:a16="http://schemas.microsoft.com/office/drawing/2014/main" id="{D241DB07-5FF8-42C4-AFAC-BDBEEF1C9BB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921878"/>
            <a:ext cx="4969042" cy="4351338"/>
          </a:xfrm>
        </p:spPr>
      </p:pic>
      <p:pic>
        <p:nvPicPr>
          <p:cNvPr id="4" name="Picture 3">
            <a:extLst>
              <a:ext uri="{FF2B5EF4-FFF2-40B4-BE49-F238E27FC236}">
                <a16:creationId xmlns:a16="http://schemas.microsoft.com/office/drawing/2014/main" id="{A9AF98FF-1FAD-46E3-BF95-BA50B5E14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941848"/>
            <a:ext cx="5775158" cy="4331368"/>
          </a:xfrm>
          <a:prstGeom prst="rect">
            <a:avLst/>
          </a:prstGeom>
        </p:spPr>
      </p:pic>
      <p:pic>
        <p:nvPicPr>
          <p:cNvPr id="3" name="Audio 2">
            <a:hlinkClick r:id="" action="ppaction://media"/>
            <a:extLst>
              <a:ext uri="{FF2B5EF4-FFF2-40B4-BE49-F238E27FC236}">
                <a16:creationId xmlns:a16="http://schemas.microsoft.com/office/drawing/2014/main" id="{7A3464EE-8247-463B-8CC8-8CEA85A6A6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456439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586">
        <p15:prstTrans prst="pageCurlDouble"/>
      </p:transition>
    </mc:Choice>
    <mc:Fallback>
      <p:transition spd="slow" advClick="0" advTm="5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85EF8-5DA2-4390-B727-AF79276FCB14}"/>
              </a:ext>
            </a:extLst>
          </p:cNvPr>
          <p:cNvSpPr>
            <a:spLocks noGrp="1"/>
          </p:cNvSpPr>
          <p:nvPr>
            <p:ph type="title"/>
          </p:nvPr>
        </p:nvSpPr>
        <p:spPr/>
        <p:txBody>
          <a:bodyPr/>
          <a:lstStyle/>
          <a:p>
            <a:pPr algn="ctr"/>
            <a:r>
              <a:rPr lang="en-US" b="1" i="1" dirty="0">
                <a:solidFill>
                  <a:srgbClr val="002060"/>
                </a:solidFill>
              </a:rPr>
              <a:t>Reggio Calabria  - </a:t>
            </a:r>
            <a:r>
              <a:rPr lang="en-US" b="1" i="1" dirty="0" err="1">
                <a:solidFill>
                  <a:srgbClr val="002060"/>
                </a:solidFill>
              </a:rPr>
              <a:t>Scilla</a:t>
            </a:r>
            <a:r>
              <a:rPr lang="en-US" b="1" i="1" dirty="0">
                <a:solidFill>
                  <a:srgbClr val="002060"/>
                </a:solidFill>
              </a:rPr>
              <a:t> , Italy</a:t>
            </a:r>
            <a:br>
              <a:rPr lang="ro-RO" b="1" i="1" dirty="0">
                <a:solidFill>
                  <a:srgbClr val="002060"/>
                </a:solidFill>
              </a:rPr>
            </a:br>
            <a:r>
              <a:rPr lang="en-US" b="1" i="1" dirty="0">
                <a:solidFill>
                  <a:srgbClr val="002060"/>
                </a:solidFill>
              </a:rPr>
              <a:t>The history of beautiful places in Calabria</a:t>
            </a:r>
          </a:p>
        </p:txBody>
      </p:sp>
      <p:pic>
        <p:nvPicPr>
          <p:cNvPr id="5" name="Content Placeholder 4">
            <a:extLst>
              <a:ext uri="{FF2B5EF4-FFF2-40B4-BE49-F238E27FC236}">
                <a16:creationId xmlns:a16="http://schemas.microsoft.com/office/drawing/2014/main" id="{D6296561-C0F5-43E6-8F5A-0DD56BADC72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734302"/>
            <a:ext cx="5257800" cy="4554955"/>
          </a:xfrm>
        </p:spPr>
      </p:pic>
      <p:pic>
        <p:nvPicPr>
          <p:cNvPr id="7" name="Picture 6">
            <a:extLst>
              <a:ext uri="{FF2B5EF4-FFF2-40B4-BE49-F238E27FC236}">
                <a16:creationId xmlns:a16="http://schemas.microsoft.com/office/drawing/2014/main" id="{F7B317C3-3F9E-48DC-99D7-95A06D571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4546" y="1734302"/>
            <a:ext cx="5197641" cy="4554955"/>
          </a:xfrm>
          <a:prstGeom prst="rect">
            <a:avLst/>
          </a:prstGeom>
        </p:spPr>
      </p:pic>
      <p:pic>
        <p:nvPicPr>
          <p:cNvPr id="3" name="Audio 2">
            <a:hlinkClick r:id="" action="ppaction://media"/>
            <a:extLst>
              <a:ext uri="{FF2B5EF4-FFF2-40B4-BE49-F238E27FC236}">
                <a16:creationId xmlns:a16="http://schemas.microsoft.com/office/drawing/2014/main" id="{9F96A436-7170-44A0-B8C8-20B344A87B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23865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4345">
        <p15:prstTrans prst="pageCurlDouble"/>
      </p:transition>
    </mc:Choice>
    <mc:Fallback>
      <p:transition spd="slow" advClick="0" advTm="4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C135-520B-4975-8269-AEE3733B13DF}"/>
              </a:ext>
            </a:extLst>
          </p:cNvPr>
          <p:cNvSpPr>
            <a:spLocks noGrp="1"/>
          </p:cNvSpPr>
          <p:nvPr>
            <p:ph type="title"/>
          </p:nvPr>
        </p:nvSpPr>
        <p:spPr>
          <a:xfrm>
            <a:off x="838200" y="365126"/>
            <a:ext cx="10515600" cy="1011540"/>
          </a:xfrm>
        </p:spPr>
        <p:txBody>
          <a:bodyPr>
            <a:normAutofit fontScale="90000"/>
          </a:bodyPr>
          <a:lstStyle/>
          <a:p>
            <a:pPr algn="ctr"/>
            <a:r>
              <a:rPr lang="en-US" b="1" i="1" dirty="0"/>
              <a:t>Learning Teaching Training – </a:t>
            </a:r>
            <a:r>
              <a:rPr lang="en-US" b="1" i="1" dirty="0" err="1"/>
              <a:t>Panavezys</a:t>
            </a:r>
            <a:r>
              <a:rPr lang="en-US" b="1" i="1" dirty="0"/>
              <a:t> Lithuania 29 </a:t>
            </a:r>
            <a:r>
              <a:rPr lang="en-US" b="1" i="1" dirty="0" err="1"/>
              <a:t>th</a:t>
            </a:r>
            <a:r>
              <a:rPr lang="en-US" b="1" i="1" dirty="0"/>
              <a:t> September – 5</a:t>
            </a:r>
            <a:r>
              <a:rPr lang="en-US" b="1" i="1" baseline="30000" dirty="0"/>
              <a:t>th</a:t>
            </a:r>
            <a:r>
              <a:rPr lang="en-US" b="1" i="1" dirty="0"/>
              <a:t> October 2019</a:t>
            </a:r>
            <a:endParaRPr lang="en-US" dirty="0"/>
          </a:p>
        </p:txBody>
      </p:sp>
      <p:pic>
        <p:nvPicPr>
          <p:cNvPr id="6" name="Content Placeholder 5">
            <a:extLst>
              <a:ext uri="{FF2B5EF4-FFF2-40B4-BE49-F238E27FC236}">
                <a16:creationId xmlns:a16="http://schemas.microsoft.com/office/drawing/2014/main" id="{4F9BBE7D-2946-41E8-83C1-F4BD60E1114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890210" y="1473476"/>
            <a:ext cx="4411579" cy="5019398"/>
          </a:xfrm>
        </p:spPr>
      </p:pic>
      <p:pic>
        <p:nvPicPr>
          <p:cNvPr id="8" name="Picture 7">
            <a:extLst>
              <a:ext uri="{FF2B5EF4-FFF2-40B4-BE49-F238E27FC236}">
                <a16:creationId xmlns:a16="http://schemas.microsoft.com/office/drawing/2014/main" id="{59AF0D51-D952-4962-9B16-EB5A45CB0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400" y="1473476"/>
            <a:ext cx="3283493" cy="2748681"/>
          </a:xfrm>
          <a:prstGeom prst="rect">
            <a:avLst/>
          </a:prstGeom>
        </p:spPr>
      </p:pic>
      <p:pic>
        <p:nvPicPr>
          <p:cNvPr id="10" name="Picture 9">
            <a:extLst>
              <a:ext uri="{FF2B5EF4-FFF2-40B4-BE49-F238E27FC236}">
                <a16:creationId xmlns:a16="http://schemas.microsoft.com/office/drawing/2014/main" id="{4099ADAD-9FDF-4FCA-AC58-0184D76817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830" y="1440284"/>
            <a:ext cx="2678993" cy="2952257"/>
          </a:xfrm>
          <a:prstGeom prst="rect">
            <a:avLst/>
          </a:prstGeom>
        </p:spPr>
      </p:pic>
      <p:pic>
        <p:nvPicPr>
          <p:cNvPr id="4" name="Picture 3">
            <a:extLst>
              <a:ext uri="{FF2B5EF4-FFF2-40B4-BE49-F238E27FC236}">
                <a16:creationId xmlns:a16="http://schemas.microsoft.com/office/drawing/2014/main" id="{99C9E0DB-5F13-4E97-B896-B53BB91940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33257" y="3793791"/>
            <a:ext cx="2866914" cy="2699084"/>
          </a:xfrm>
          <a:prstGeom prst="rect">
            <a:avLst/>
          </a:prstGeom>
        </p:spPr>
      </p:pic>
      <p:pic>
        <p:nvPicPr>
          <p:cNvPr id="7" name="Picture 6">
            <a:extLst>
              <a:ext uri="{FF2B5EF4-FFF2-40B4-BE49-F238E27FC236}">
                <a16:creationId xmlns:a16="http://schemas.microsoft.com/office/drawing/2014/main" id="{A2987459-DFA3-4D82-BD20-E334036AE0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3549148"/>
            <a:ext cx="2833560" cy="2699085"/>
          </a:xfrm>
          <a:prstGeom prst="rect">
            <a:avLst/>
          </a:prstGeom>
        </p:spPr>
      </p:pic>
      <p:pic>
        <p:nvPicPr>
          <p:cNvPr id="3" name="Audio 2">
            <a:hlinkClick r:id="" action="ppaction://media"/>
            <a:extLst>
              <a:ext uri="{FF2B5EF4-FFF2-40B4-BE49-F238E27FC236}">
                <a16:creationId xmlns:a16="http://schemas.microsoft.com/office/drawing/2014/main" id="{861F08D4-774C-4258-A866-7A979FCADA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890228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4461">
        <p15:prstTrans prst="pageCurlDouble"/>
      </p:transition>
    </mc:Choice>
    <mc:Fallback>
      <p:transition spd="slow" advClick="0" advTm="4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DA819-A97A-466D-850E-4DA6F78BA57D}"/>
              </a:ext>
            </a:extLst>
          </p:cNvPr>
          <p:cNvSpPr>
            <a:spLocks noGrp="1"/>
          </p:cNvSpPr>
          <p:nvPr>
            <p:ph type="title"/>
          </p:nvPr>
        </p:nvSpPr>
        <p:spPr/>
        <p:txBody>
          <a:bodyPr/>
          <a:lstStyle/>
          <a:p>
            <a:pPr algn="ctr"/>
            <a:r>
              <a:rPr lang="en-US" b="1" i="1" dirty="0"/>
              <a:t>Build moving robots based on LEGO Mindstorms EV3 - Lithuania</a:t>
            </a:r>
          </a:p>
        </p:txBody>
      </p:sp>
      <p:pic>
        <p:nvPicPr>
          <p:cNvPr id="5" name="Content Placeholder 4">
            <a:extLst>
              <a:ext uri="{FF2B5EF4-FFF2-40B4-BE49-F238E27FC236}">
                <a16:creationId xmlns:a16="http://schemas.microsoft.com/office/drawing/2014/main" id="{E065E85B-43A1-4D11-9FB2-64F5F3A6E3C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3992" y="1690687"/>
            <a:ext cx="5612008" cy="4604767"/>
          </a:xfrm>
        </p:spPr>
      </p:pic>
      <p:pic>
        <p:nvPicPr>
          <p:cNvPr id="7" name="Picture 6">
            <a:extLst>
              <a:ext uri="{FF2B5EF4-FFF2-40B4-BE49-F238E27FC236}">
                <a16:creationId xmlns:a16="http://schemas.microsoft.com/office/drawing/2014/main" id="{AE562D28-6CFE-4561-8462-F0E36C376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421" y="1690687"/>
            <a:ext cx="5309937" cy="4604767"/>
          </a:xfrm>
          <a:prstGeom prst="rect">
            <a:avLst/>
          </a:prstGeom>
        </p:spPr>
      </p:pic>
      <p:pic>
        <p:nvPicPr>
          <p:cNvPr id="3" name="Audio 2">
            <a:hlinkClick r:id="" action="ppaction://media"/>
            <a:extLst>
              <a:ext uri="{FF2B5EF4-FFF2-40B4-BE49-F238E27FC236}">
                <a16:creationId xmlns:a16="http://schemas.microsoft.com/office/drawing/2014/main" id="{FEED6784-1119-4A0C-9DB7-D52BF82426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107096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2685">
        <p15:prstTrans prst="pageCurlDouble"/>
      </p:transition>
    </mc:Choice>
    <mc:Fallback>
      <p:transition spd="slow" advClick="0" advTm="26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7E73-F67B-462F-9FB1-EC94A4799FE3}"/>
              </a:ext>
            </a:extLst>
          </p:cNvPr>
          <p:cNvSpPr>
            <a:spLocks noGrp="1"/>
          </p:cNvSpPr>
          <p:nvPr>
            <p:ph type="title"/>
          </p:nvPr>
        </p:nvSpPr>
        <p:spPr>
          <a:xfrm>
            <a:off x="838200" y="365126"/>
            <a:ext cx="10515600" cy="1149776"/>
          </a:xfrm>
        </p:spPr>
        <p:txBody>
          <a:bodyPr>
            <a:normAutofit fontScale="90000"/>
          </a:bodyPr>
          <a:lstStyle/>
          <a:p>
            <a:pPr algn="ctr"/>
            <a:r>
              <a:rPr lang="ro-RO" b="1" i="1" dirty="0">
                <a:solidFill>
                  <a:srgbClr val="002060"/>
                </a:solidFill>
              </a:rPr>
              <a:t>We learn to b</a:t>
            </a:r>
            <a:r>
              <a:rPr lang="en-US" b="1" i="1" dirty="0" err="1">
                <a:solidFill>
                  <a:srgbClr val="002060"/>
                </a:solidFill>
              </a:rPr>
              <a:t>uild</a:t>
            </a:r>
            <a:r>
              <a:rPr lang="en-US" b="1" i="1" dirty="0">
                <a:solidFill>
                  <a:srgbClr val="002060"/>
                </a:solidFill>
              </a:rPr>
              <a:t> moving robots based on LEGO Mindstorms EV3 - Lithuania</a:t>
            </a:r>
            <a:endParaRPr lang="en-US" dirty="0">
              <a:solidFill>
                <a:srgbClr val="002060"/>
              </a:solidFill>
            </a:endParaRPr>
          </a:p>
        </p:txBody>
      </p:sp>
      <p:pic>
        <p:nvPicPr>
          <p:cNvPr id="9" name="Content Placeholder 8">
            <a:extLst>
              <a:ext uri="{FF2B5EF4-FFF2-40B4-BE49-F238E27FC236}">
                <a16:creationId xmlns:a16="http://schemas.microsoft.com/office/drawing/2014/main" id="{61C6CFB8-A654-4BA6-956B-94DE7E7B4CE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52532" y="1717675"/>
            <a:ext cx="5519932" cy="4462546"/>
          </a:xfrm>
        </p:spPr>
      </p:pic>
      <p:pic>
        <p:nvPicPr>
          <p:cNvPr id="11" name="Picture 10">
            <a:extLst>
              <a:ext uri="{FF2B5EF4-FFF2-40B4-BE49-F238E27FC236}">
                <a16:creationId xmlns:a16="http://schemas.microsoft.com/office/drawing/2014/main" id="{CC2FE292-03E7-47DE-A57D-77AE3CFD6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479" y="1690688"/>
            <a:ext cx="4906321" cy="4489533"/>
          </a:xfrm>
          <a:prstGeom prst="rect">
            <a:avLst/>
          </a:prstGeom>
        </p:spPr>
      </p:pic>
      <p:pic>
        <p:nvPicPr>
          <p:cNvPr id="3" name="Audio 2">
            <a:hlinkClick r:id="" action="ppaction://media"/>
            <a:extLst>
              <a:ext uri="{FF2B5EF4-FFF2-40B4-BE49-F238E27FC236}">
                <a16:creationId xmlns:a16="http://schemas.microsoft.com/office/drawing/2014/main" id="{835D9ED7-F141-421D-AC4D-4095BF1076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30318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3156">
        <p15:prstTrans prst="pageCurlDouble"/>
      </p:transition>
    </mc:Choice>
    <mc:Fallback>
      <p:transition spd="slow" advClick="0" advTm="31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267D-A23B-4E37-8CE0-867A282E5406}"/>
              </a:ext>
            </a:extLst>
          </p:cNvPr>
          <p:cNvSpPr>
            <a:spLocks noGrp="1"/>
          </p:cNvSpPr>
          <p:nvPr>
            <p:ph type="title"/>
          </p:nvPr>
        </p:nvSpPr>
        <p:spPr/>
        <p:txBody>
          <a:bodyPr>
            <a:normAutofit/>
          </a:bodyPr>
          <a:lstStyle/>
          <a:p>
            <a:pPr algn="just"/>
            <a:r>
              <a:rPr lang="ro-RO" sz="4000" b="1" dirty="0">
                <a:solidFill>
                  <a:srgbClr val="002060"/>
                </a:solidFill>
              </a:rPr>
              <a:t>The </a:t>
            </a:r>
            <a:r>
              <a:rPr lang="en-US" sz="4000" b="1" dirty="0">
                <a:solidFill>
                  <a:srgbClr val="002060"/>
                </a:solidFill>
              </a:rPr>
              <a:t>presentation of projects of international teams</a:t>
            </a:r>
            <a:r>
              <a:rPr lang="ro-RO" sz="4000" b="1" i="1" dirty="0">
                <a:solidFill>
                  <a:srgbClr val="002060"/>
                </a:solidFill>
              </a:rPr>
              <a:t> - </a:t>
            </a:r>
            <a:r>
              <a:rPr lang="en-US" sz="4000" b="1" i="1" dirty="0">
                <a:solidFill>
                  <a:srgbClr val="002060"/>
                </a:solidFill>
              </a:rPr>
              <a:t>moving robots based on LEGO Mindstorms EV3 </a:t>
            </a:r>
            <a:endParaRPr lang="en-US" sz="4000" b="1" dirty="0">
              <a:solidFill>
                <a:srgbClr val="002060"/>
              </a:solidFill>
            </a:endParaRPr>
          </a:p>
        </p:txBody>
      </p:sp>
      <p:pic>
        <p:nvPicPr>
          <p:cNvPr id="5" name="Content Placeholder 4">
            <a:extLst>
              <a:ext uri="{FF2B5EF4-FFF2-40B4-BE49-F238E27FC236}">
                <a16:creationId xmlns:a16="http://schemas.microsoft.com/office/drawing/2014/main" id="{AB7E6BA8-65F9-4D30-9A80-A4F534CA11D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199" y="2037346"/>
            <a:ext cx="4664243" cy="4090737"/>
          </a:xfrm>
        </p:spPr>
      </p:pic>
      <p:pic>
        <p:nvPicPr>
          <p:cNvPr id="7" name="Picture 6">
            <a:extLst>
              <a:ext uri="{FF2B5EF4-FFF2-40B4-BE49-F238E27FC236}">
                <a16:creationId xmlns:a16="http://schemas.microsoft.com/office/drawing/2014/main" id="{43D11A89-ACB3-4709-9174-A7AECC0D2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7663" y="2037346"/>
            <a:ext cx="5069305" cy="4090737"/>
          </a:xfrm>
          <a:prstGeom prst="rect">
            <a:avLst/>
          </a:prstGeom>
        </p:spPr>
      </p:pic>
      <p:pic>
        <p:nvPicPr>
          <p:cNvPr id="3" name="Audio 2">
            <a:hlinkClick r:id="" action="ppaction://media"/>
            <a:extLst>
              <a:ext uri="{FF2B5EF4-FFF2-40B4-BE49-F238E27FC236}">
                <a16:creationId xmlns:a16="http://schemas.microsoft.com/office/drawing/2014/main" id="{60DB9304-ECCD-4758-BA10-3253653D4D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288491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2888">
        <p15:prstTrans prst="pageCurlDouble"/>
      </p:transition>
    </mc:Choice>
    <mc:Fallback>
      <p:transition spd="slow" advClick="0" advTm="28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DCBD-0559-4BC0-A2DF-A7AA6DDF571D}"/>
              </a:ext>
            </a:extLst>
          </p:cNvPr>
          <p:cNvSpPr>
            <a:spLocks noGrp="1"/>
          </p:cNvSpPr>
          <p:nvPr>
            <p:ph type="title"/>
          </p:nvPr>
        </p:nvSpPr>
        <p:spPr/>
        <p:txBody>
          <a:bodyPr>
            <a:normAutofit/>
          </a:bodyPr>
          <a:lstStyle/>
          <a:p>
            <a:pPr algn="ctr"/>
            <a:r>
              <a:rPr lang="en-US" sz="4000" b="1" i="1" dirty="0">
                <a:solidFill>
                  <a:srgbClr val="002060"/>
                </a:solidFill>
              </a:rPr>
              <a:t>Vilnius – Lithuania</a:t>
            </a:r>
            <a:br>
              <a:rPr lang="ro-RO" sz="4000" b="1" i="1" dirty="0">
                <a:solidFill>
                  <a:srgbClr val="002060"/>
                </a:solidFill>
              </a:rPr>
            </a:br>
            <a:r>
              <a:rPr lang="en-US" sz="4000" b="1" i="1" dirty="0">
                <a:solidFill>
                  <a:srgbClr val="002060"/>
                </a:solidFill>
              </a:rPr>
              <a:t>The history of beautiful places</a:t>
            </a:r>
          </a:p>
        </p:txBody>
      </p:sp>
      <p:pic>
        <p:nvPicPr>
          <p:cNvPr id="5" name="Content Placeholder 4">
            <a:extLst>
              <a:ext uri="{FF2B5EF4-FFF2-40B4-BE49-F238E27FC236}">
                <a16:creationId xmlns:a16="http://schemas.microsoft.com/office/drawing/2014/main" id="{11C155C7-E9CD-4556-B90B-08682F7AE93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690687"/>
            <a:ext cx="5498432" cy="4590215"/>
          </a:xfrm>
        </p:spPr>
      </p:pic>
      <p:pic>
        <p:nvPicPr>
          <p:cNvPr id="7" name="Picture 6">
            <a:extLst>
              <a:ext uri="{FF2B5EF4-FFF2-40B4-BE49-F238E27FC236}">
                <a16:creationId xmlns:a16="http://schemas.microsoft.com/office/drawing/2014/main" id="{0FDA6110-CE1B-43EE-A039-6E526C5D3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6020" y="1451811"/>
            <a:ext cx="4702621" cy="4829091"/>
          </a:xfrm>
          <a:prstGeom prst="rect">
            <a:avLst/>
          </a:prstGeom>
        </p:spPr>
      </p:pic>
      <p:pic>
        <p:nvPicPr>
          <p:cNvPr id="3" name="Audio 2">
            <a:hlinkClick r:id="" action="ppaction://media"/>
            <a:extLst>
              <a:ext uri="{FF2B5EF4-FFF2-40B4-BE49-F238E27FC236}">
                <a16:creationId xmlns:a16="http://schemas.microsoft.com/office/drawing/2014/main" id="{13E5E26F-1641-4191-88A4-E07AB607E6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228454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1531">
        <p15:prstTrans prst="pageCurlDouble"/>
      </p:transition>
    </mc:Choice>
    <mc:Fallback>
      <p:transition spd="slow" advClick="0" advTm="15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1BA52-04AA-4267-919B-A74572C51DBE}"/>
              </a:ext>
            </a:extLst>
          </p:cNvPr>
          <p:cNvSpPr>
            <a:spLocks noGrp="1"/>
          </p:cNvSpPr>
          <p:nvPr>
            <p:ph type="title"/>
          </p:nvPr>
        </p:nvSpPr>
        <p:spPr>
          <a:xfrm>
            <a:off x="838200" y="365126"/>
            <a:ext cx="10515600" cy="1142124"/>
          </a:xfrm>
        </p:spPr>
        <p:txBody>
          <a:bodyPr>
            <a:normAutofit/>
          </a:bodyPr>
          <a:lstStyle/>
          <a:p>
            <a:pPr algn="ctr"/>
            <a:r>
              <a:rPr lang="en-US" sz="3200" b="1" i="1" dirty="0">
                <a:solidFill>
                  <a:srgbClr val="002060"/>
                </a:solidFill>
              </a:rPr>
              <a:t>The logo of the project selected following the competition </a:t>
            </a:r>
            <a:r>
              <a:rPr lang="ro-RO" sz="3200" b="1" i="1" dirty="0">
                <a:solidFill>
                  <a:srgbClr val="002060"/>
                </a:solidFill>
              </a:rPr>
              <a:t>was</a:t>
            </a:r>
            <a:r>
              <a:rPr lang="en-US" sz="3200" b="1" i="1" dirty="0">
                <a:solidFill>
                  <a:srgbClr val="002060"/>
                </a:solidFill>
              </a:rPr>
              <a:t> the one developed by the Italian team</a:t>
            </a:r>
          </a:p>
        </p:txBody>
      </p:sp>
      <p:pic>
        <p:nvPicPr>
          <p:cNvPr id="7" name="Content Placeholder 6">
            <a:extLst>
              <a:ext uri="{FF2B5EF4-FFF2-40B4-BE49-F238E27FC236}">
                <a16:creationId xmlns:a16="http://schemas.microsoft.com/office/drawing/2014/main" id="{470A90C7-40DE-4666-8359-B04181466F8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418094" y="4139535"/>
            <a:ext cx="2636919" cy="2165346"/>
          </a:xfrm>
        </p:spPr>
      </p:pic>
      <p:pic>
        <p:nvPicPr>
          <p:cNvPr id="9" name="Picture 8">
            <a:extLst>
              <a:ext uri="{FF2B5EF4-FFF2-40B4-BE49-F238E27FC236}">
                <a16:creationId xmlns:a16="http://schemas.microsoft.com/office/drawing/2014/main" id="{F6BEE2A7-E58D-4C49-855C-BEB1D8FEA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8094" y="1582572"/>
            <a:ext cx="2636920" cy="2292016"/>
          </a:xfrm>
          <a:prstGeom prst="rect">
            <a:avLst/>
          </a:prstGeom>
        </p:spPr>
      </p:pic>
      <p:pic>
        <p:nvPicPr>
          <p:cNvPr id="11" name="Picture 10">
            <a:extLst>
              <a:ext uri="{FF2B5EF4-FFF2-40B4-BE49-F238E27FC236}">
                <a16:creationId xmlns:a16="http://schemas.microsoft.com/office/drawing/2014/main" id="{A58A514B-763B-4AF7-AF31-1D1A859A67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8563" y="1690688"/>
            <a:ext cx="2336132" cy="2202740"/>
          </a:xfrm>
          <a:prstGeom prst="rect">
            <a:avLst/>
          </a:prstGeom>
        </p:spPr>
      </p:pic>
      <p:pic>
        <p:nvPicPr>
          <p:cNvPr id="13" name="Picture 12">
            <a:extLst>
              <a:ext uri="{FF2B5EF4-FFF2-40B4-BE49-F238E27FC236}">
                <a16:creationId xmlns:a16="http://schemas.microsoft.com/office/drawing/2014/main" id="{3B5487CF-B286-4A3E-9A35-9CBC2C16AF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8563" y="3968751"/>
            <a:ext cx="2336132" cy="2336132"/>
          </a:xfrm>
          <a:prstGeom prst="rect">
            <a:avLst/>
          </a:prstGeom>
        </p:spPr>
      </p:pic>
      <p:pic>
        <p:nvPicPr>
          <p:cNvPr id="15" name="Picture 14">
            <a:extLst>
              <a:ext uri="{FF2B5EF4-FFF2-40B4-BE49-F238E27FC236}">
                <a16:creationId xmlns:a16="http://schemas.microsoft.com/office/drawing/2014/main" id="{AC4D95CC-3711-4962-9528-3078871AC3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2180" y="1565828"/>
            <a:ext cx="2448428" cy="2308624"/>
          </a:xfrm>
          <a:prstGeom prst="rect">
            <a:avLst/>
          </a:prstGeom>
        </p:spPr>
      </p:pic>
      <p:pic>
        <p:nvPicPr>
          <p:cNvPr id="19" name="Picture 18">
            <a:extLst>
              <a:ext uri="{FF2B5EF4-FFF2-40B4-BE49-F238E27FC236}">
                <a16:creationId xmlns:a16="http://schemas.microsoft.com/office/drawing/2014/main" id="{181873D1-EC73-4087-A378-1D3CECB48F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2181" y="3968750"/>
            <a:ext cx="2448427" cy="2336131"/>
          </a:xfrm>
          <a:prstGeom prst="rect">
            <a:avLst/>
          </a:prstGeom>
        </p:spPr>
      </p:pic>
      <p:pic>
        <p:nvPicPr>
          <p:cNvPr id="3" name="Audio 2">
            <a:hlinkClick r:id="" action="ppaction://media"/>
            <a:extLst>
              <a:ext uri="{FF2B5EF4-FFF2-40B4-BE49-F238E27FC236}">
                <a16:creationId xmlns:a16="http://schemas.microsoft.com/office/drawing/2014/main" id="{3C826C46-033A-49DB-93AF-C153A0CD8D1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696706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2748">
        <p15:prstTrans prst="pageCurlDouble"/>
      </p:transition>
    </mc:Choice>
    <mc:Fallback>
      <p:transition spd="slow" advClick="0" advTm="27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7DF85-4E2D-46FD-98AE-1E692143793D}"/>
              </a:ext>
            </a:extLst>
          </p:cNvPr>
          <p:cNvSpPr>
            <a:spLocks noGrp="1"/>
          </p:cNvSpPr>
          <p:nvPr>
            <p:ph type="title"/>
          </p:nvPr>
        </p:nvSpPr>
        <p:spPr>
          <a:xfrm>
            <a:off x="336884" y="352926"/>
            <a:ext cx="11016916" cy="705853"/>
          </a:xfrm>
        </p:spPr>
        <p:txBody>
          <a:bodyPr>
            <a:normAutofit fontScale="90000"/>
          </a:bodyPr>
          <a:lstStyle/>
          <a:p>
            <a:pPr algn="ctr"/>
            <a:br>
              <a:rPr lang="en-US" dirty="0"/>
            </a:br>
            <a:r>
              <a:rPr lang="en-US" sz="4000" b="1" i="1" dirty="0">
                <a:solidFill>
                  <a:srgbClr val="002060"/>
                </a:solidFill>
              </a:rPr>
              <a:t>Beautiful moments, friendship and partnership -  US ICT</a:t>
            </a:r>
            <a:br>
              <a:rPr lang="ro-RO" sz="4000" b="1" i="1" dirty="0">
                <a:solidFill>
                  <a:srgbClr val="002060"/>
                </a:solidFill>
              </a:rPr>
            </a:br>
            <a:r>
              <a:rPr lang="ro-RO" sz="4000" b="1" i="1" dirty="0">
                <a:solidFill>
                  <a:srgbClr val="002060"/>
                </a:solidFill>
              </a:rPr>
              <a:t>Was awesome!</a:t>
            </a:r>
            <a:endParaRPr lang="en-US" sz="4000" b="1" i="1" dirty="0">
              <a:solidFill>
                <a:srgbClr val="002060"/>
              </a:solidFill>
            </a:endParaRPr>
          </a:p>
        </p:txBody>
      </p:sp>
      <p:pic>
        <p:nvPicPr>
          <p:cNvPr id="5" name="Content Placeholder 4">
            <a:extLst>
              <a:ext uri="{FF2B5EF4-FFF2-40B4-BE49-F238E27FC236}">
                <a16:creationId xmlns:a16="http://schemas.microsoft.com/office/drawing/2014/main" id="{4456DCF1-7A4A-4615-A048-EC7C61C437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766310">
            <a:off x="9717563" y="1636607"/>
            <a:ext cx="2126085" cy="2144094"/>
          </a:xfrm>
        </p:spPr>
      </p:pic>
      <p:pic>
        <p:nvPicPr>
          <p:cNvPr id="7" name="Picture 6">
            <a:extLst>
              <a:ext uri="{FF2B5EF4-FFF2-40B4-BE49-F238E27FC236}">
                <a16:creationId xmlns:a16="http://schemas.microsoft.com/office/drawing/2014/main" id="{A7372730-9E15-4C0D-8415-7987E1E6F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73734">
            <a:off x="477014" y="1525868"/>
            <a:ext cx="2114816" cy="2015013"/>
          </a:xfrm>
          <a:prstGeom prst="rect">
            <a:avLst/>
          </a:prstGeom>
        </p:spPr>
      </p:pic>
      <p:pic>
        <p:nvPicPr>
          <p:cNvPr id="9" name="Picture 8">
            <a:extLst>
              <a:ext uri="{FF2B5EF4-FFF2-40B4-BE49-F238E27FC236}">
                <a16:creationId xmlns:a16="http://schemas.microsoft.com/office/drawing/2014/main" id="{859ED9C3-4B54-411C-B909-2915C8D855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500" y="2476500"/>
            <a:ext cx="1905000" cy="1905000"/>
          </a:xfrm>
          <a:prstGeom prst="rect">
            <a:avLst/>
          </a:prstGeom>
        </p:spPr>
      </p:pic>
      <p:pic>
        <p:nvPicPr>
          <p:cNvPr id="11" name="Picture 10">
            <a:extLst>
              <a:ext uri="{FF2B5EF4-FFF2-40B4-BE49-F238E27FC236}">
                <a16:creationId xmlns:a16="http://schemas.microsoft.com/office/drawing/2014/main" id="{60C049E6-9E94-44BF-9195-EA71BA2605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7579" y="1690688"/>
            <a:ext cx="6400800" cy="4507832"/>
          </a:xfrm>
          <a:prstGeom prst="rect">
            <a:avLst/>
          </a:prstGeom>
        </p:spPr>
      </p:pic>
      <p:pic>
        <p:nvPicPr>
          <p:cNvPr id="13" name="Picture 12">
            <a:extLst>
              <a:ext uri="{FF2B5EF4-FFF2-40B4-BE49-F238E27FC236}">
                <a16:creationId xmlns:a16="http://schemas.microsoft.com/office/drawing/2014/main" id="{6D4C99AF-68C4-45D3-8CF8-D0D83135B2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8105" y="4358529"/>
            <a:ext cx="2226238" cy="1905000"/>
          </a:xfrm>
          <a:prstGeom prst="rect">
            <a:avLst/>
          </a:prstGeom>
        </p:spPr>
      </p:pic>
      <p:pic>
        <p:nvPicPr>
          <p:cNvPr id="17" name="Picture 16">
            <a:extLst>
              <a:ext uri="{FF2B5EF4-FFF2-40B4-BE49-F238E27FC236}">
                <a16:creationId xmlns:a16="http://schemas.microsoft.com/office/drawing/2014/main" id="{E0DF1C8D-4201-4AFD-A000-DBA57AD31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74" y="3989182"/>
            <a:ext cx="2041040" cy="1905000"/>
          </a:xfrm>
          <a:prstGeom prst="rect">
            <a:avLst/>
          </a:prstGeom>
        </p:spPr>
      </p:pic>
      <p:pic>
        <p:nvPicPr>
          <p:cNvPr id="3" name="Audio 2">
            <a:hlinkClick r:id="" action="ppaction://media"/>
            <a:extLst>
              <a:ext uri="{FF2B5EF4-FFF2-40B4-BE49-F238E27FC236}">
                <a16:creationId xmlns:a16="http://schemas.microsoft.com/office/drawing/2014/main" id="{23760216-4219-4BCA-85E7-6EA9A281BE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361047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1540">
        <p15:prstTrans prst="pageCurlDouble"/>
      </p:transition>
    </mc:Choice>
    <mc:Fallback>
      <p:transition spd="slow" advClick="0" advTm="15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CAB8-8D56-4EC0-9C64-7E6AA84A91A4}"/>
              </a:ext>
            </a:extLst>
          </p:cNvPr>
          <p:cNvSpPr>
            <a:spLocks noGrp="1"/>
          </p:cNvSpPr>
          <p:nvPr>
            <p:ph type="title"/>
          </p:nvPr>
        </p:nvSpPr>
        <p:spPr>
          <a:xfrm>
            <a:off x="770021" y="288759"/>
            <a:ext cx="10583779" cy="1264116"/>
          </a:xfrm>
        </p:spPr>
        <p:txBody>
          <a:bodyPr>
            <a:normAutofit/>
          </a:bodyPr>
          <a:lstStyle/>
          <a:p>
            <a:pPr algn="ctr"/>
            <a:r>
              <a:rPr lang="en-US" sz="3600" b="1" i="1" dirty="0">
                <a:solidFill>
                  <a:srgbClr val="002060"/>
                </a:solidFill>
              </a:rPr>
              <a:t>Learning Teaching Training – Turkey, </a:t>
            </a:r>
            <a:r>
              <a:rPr lang="en-US" sz="3600" b="1" i="1" dirty="0" err="1">
                <a:solidFill>
                  <a:srgbClr val="002060"/>
                </a:solidFill>
              </a:rPr>
              <a:t>Burdur</a:t>
            </a:r>
            <a:br>
              <a:rPr lang="en-US" sz="3600" b="1" i="1" dirty="0">
                <a:solidFill>
                  <a:srgbClr val="002060"/>
                </a:solidFill>
              </a:rPr>
            </a:br>
            <a:r>
              <a:rPr lang="en-US" sz="3600" b="1" i="1" dirty="0">
                <a:solidFill>
                  <a:srgbClr val="002060"/>
                </a:solidFill>
              </a:rPr>
              <a:t>18th-24th November 2018</a:t>
            </a:r>
            <a:r>
              <a:rPr lang="ro-RO" sz="3600" b="1" i="1" dirty="0">
                <a:solidFill>
                  <a:srgbClr val="002060"/>
                </a:solidFill>
              </a:rPr>
              <a:t> - Programming with STEM </a:t>
            </a:r>
            <a:endParaRPr lang="en-US" sz="3600" b="1" i="1" dirty="0">
              <a:solidFill>
                <a:srgbClr val="002060"/>
              </a:solidFill>
            </a:endParaRPr>
          </a:p>
        </p:txBody>
      </p:sp>
      <p:pic>
        <p:nvPicPr>
          <p:cNvPr id="5" name="Content Placeholder 4">
            <a:extLst>
              <a:ext uri="{FF2B5EF4-FFF2-40B4-BE49-F238E27FC236}">
                <a16:creationId xmlns:a16="http://schemas.microsoft.com/office/drawing/2014/main" id="{9F6B98D0-F4A4-4691-A375-928AA1824E9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93210" y="1486265"/>
            <a:ext cx="3458468" cy="2554706"/>
          </a:xfrm>
        </p:spPr>
      </p:pic>
      <p:pic>
        <p:nvPicPr>
          <p:cNvPr id="7" name="Picture 6">
            <a:extLst>
              <a:ext uri="{FF2B5EF4-FFF2-40B4-BE49-F238E27FC236}">
                <a16:creationId xmlns:a16="http://schemas.microsoft.com/office/drawing/2014/main" id="{03E9E544-C0DE-4B79-BA22-C55243855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7442">
            <a:off x="378995" y="2785709"/>
            <a:ext cx="2845468" cy="2554706"/>
          </a:xfrm>
          <a:prstGeom prst="rect">
            <a:avLst/>
          </a:prstGeom>
        </p:spPr>
      </p:pic>
      <p:pic>
        <p:nvPicPr>
          <p:cNvPr id="11" name="Picture 10">
            <a:extLst>
              <a:ext uri="{FF2B5EF4-FFF2-40B4-BE49-F238E27FC236}">
                <a16:creationId xmlns:a16="http://schemas.microsoft.com/office/drawing/2014/main" id="{059948BA-CCCE-4CE8-8998-5BFA07E8D1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45565">
            <a:off x="4225809" y="4292903"/>
            <a:ext cx="3414353" cy="2382252"/>
          </a:xfrm>
          <a:prstGeom prst="rect">
            <a:avLst/>
          </a:prstGeom>
        </p:spPr>
      </p:pic>
      <p:pic>
        <p:nvPicPr>
          <p:cNvPr id="13" name="Picture 12">
            <a:extLst>
              <a:ext uri="{FF2B5EF4-FFF2-40B4-BE49-F238E27FC236}">
                <a16:creationId xmlns:a16="http://schemas.microsoft.com/office/drawing/2014/main" id="{CE28681C-EB3C-4508-A904-3D65A55CFD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43173">
            <a:off x="8284744" y="2631304"/>
            <a:ext cx="3461084" cy="2554706"/>
          </a:xfrm>
          <a:prstGeom prst="rect">
            <a:avLst/>
          </a:prstGeom>
        </p:spPr>
      </p:pic>
      <p:pic>
        <p:nvPicPr>
          <p:cNvPr id="4" name="Audio 3">
            <a:hlinkClick r:id="" action="ppaction://media"/>
            <a:extLst>
              <a:ext uri="{FF2B5EF4-FFF2-40B4-BE49-F238E27FC236}">
                <a16:creationId xmlns:a16="http://schemas.microsoft.com/office/drawing/2014/main" id="{4FCE58B3-DB0B-436F-8808-851C7711C8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696568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866">
        <p15:prstTrans prst="pageCurlDouble"/>
      </p:transition>
    </mc:Choice>
    <mc:Fallback>
      <p:transition spd="slow" advClick="0" advTm="8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D481-94BC-4DA6-8289-FB5F6B23715C}"/>
              </a:ext>
            </a:extLst>
          </p:cNvPr>
          <p:cNvSpPr>
            <a:spLocks noGrp="1"/>
          </p:cNvSpPr>
          <p:nvPr>
            <p:ph type="title"/>
          </p:nvPr>
        </p:nvSpPr>
        <p:spPr/>
        <p:txBody>
          <a:bodyPr/>
          <a:lstStyle/>
          <a:p>
            <a:pPr algn="ctr"/>
            <a:r>
              <a:rPr lang="en-US" b="1" i="1" dirty="0"/>
              <a:t>Scratch – Coding Lessons – LTT Turkey</a:t>
            </a:r>
          </a:p>
        </p:txBody>
      </p:sp>
      <p:pic>
        <p:nvPicPr>
          <p:cNvPr id="9" name="Content Placeholder 8">
            <a:extLst>
              <a:ext uri="{FF2B5EF4-FFF2-40B4-BE49-F238E27FC236}">
                <a16:creationId xmlns:a16="http://schemas.microsoft.com/office/drawing/2014/main" id="{B2ADB5F0-9E73-4C88-8CB5-D162CB7360C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6463" y="1556085"/>
            <a:ext cx="5197642" cy="4922546"/>
          </a:xfrm>
        </p:spPr>
      </p:pic>
      <p:pic>
        <p:nvPicPr>
          <p:cNvPr id="13" name="Picture 12">
            <a:extLst>
              <a:ext uri="{FF2B5EF4-FFF2-40B4-BE49-F238E27FC236}">
                <a16:creationId xmlns:a16="http://schemas.microsoft.com/office/drawing/2014/main" id="{472FA012-1939-4DE9-B9C2-E2A64EF20D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316" y="1570329"/>
            <a:ext cx="5710989" cy="4922546"/>
          </a:xfrm>
          <a:prstGeom prst="rect">
            <a:avLst/>
          </a:prstGeom>
        </p:spPr>
      </p:pic>
      <p:pic>
        <p:nvPicPr>
          <p:cNvPr id="3" name="Audio 2">
            <a:hlinkClick r:id="" action="ppaction://media"/>
            <a:extLst>
              <a:ext uri="{FF2B5EF4-FFF2-40B4-BE49-F238E27FC236}">
                <a16:creationId xmlns:a16="http://schemas.microsoft.com/office/drawing/2014/main" id="{BB8E7302-C8E7-462E-87AA-3DE8649A2A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098131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3047">
        <p15:prstTrans prst="pageCurlDouble"/>
      </p:transition>
    </mc:Choice>
    <mc:Fallback>
      <p:transition spd="slow" advClick="0" advTm="3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50F6-220C-4B8A-A2D6-883ABB2A5A39}"/>
              </a:ext>
            </a:extLst>
          </p:cNvPr>
          <p:cNvSpPr>
            <a:spLocks noGrp="1"/>
          </p:cNvSpPr>
          <p:nvPr>
            <p:ph type="title"/>
          </p:nvPr>
        </p:nvSpPr>
        <p:spPr/>
        <p:txBody>
          <a:bodyPr/>
          <a:lstStyle/>
          <a:p>
            <a:pPr algn="ctr"/>
            <a:r>
              <a:rPr lang="en-US" b="1" i="1" dirty="0"/>
              <a:t>Scratch – Coding Lessons – LTT Turkey</a:t>
            </a:r>
            <a:endParaRPr lang="en-US" dirty="0"/>
          </a:p>
        </p:txBody>
      </p:sp>
      <p:pic>
        <p:nvPicPr>
          <p:cNvPr id="5" name="Content Placeholder 4">
            <a:extLst>
              <a:ext uri="{FF2B5EF4-FFF2-40B4-BE49-F238E27FC236}">
                <a16:creationId xmlns:a16="http://schemas.microsoft.com/office/drawing/2014/main" id="{401EE88D-D24F-4445-8699-9FD39B722EC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51620" y="1461002"/>
            <a:ext cx="5614737" cy="4523874"/>
          </a:xfrm>
        </p:spPr>
      </p:pic>
      <p:pic>
        <p:nvPicPr>
          <p:cNvPr id="7" name="Picture 6">
            <a:extLst>
              <a:ext uri="{FF2B5EF4-FFF2-40B4-BE49-F238E27FC236}">
                <a16:creationId xmlns:a16="http://schemas.microsoft.com/office/drawing/2014/main" id="{A7BE252B-0725-4AFF-A8E4-7137F6293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42" y="1461002"/>
            <a:ext cx="4926374" cy="4437606"/>
          </a:xfrm>
          <a:prstGeom prst="rect">
            <a:avLst/>
          </a:prstGeom>
        </p:spPr>
      </p:pic>
      <p:pic>
        <p:nvPicPr>
          <p:cNvPr id="3" name="Audio 2">
            <a:hlinkClick r:id="" action="ppaction://media"/>
            <a:extLst>
              <a:ext uri="{FF2B5EF4-FFF2-40B4-BE49-F238E27FC236}">
                <a16:creationId xmlns:a16="http://schemas.microsoft.com/office/drawing/2014/main" id="{24C40E5C-624A-4E3F-AB53-E3CE250E30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214001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5474">
        <p15:prstTrans prst="pageCurlDouble"/>
      </p:transition>
    </mc:Choice>
    <mc:Fallback>
      <p:transition spd="slow" advClick="0" advTm="54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952B-1534-4D23-B930-021099185190}"/>
              </a:ext>
            </a:extLst>
          </p:cNvPr>
          <p:cNvSpPr>
            <a:spLocks noGrp="1"/>
          </p:cNvSpPr>
          <p:nvPr>
            <p:ph type="title"/>
          </p:nvPr>
        </p:nvSpPr>
        <p:spPr/>
        <p:txBody>
          <a:bodyPr/>
          <a:lstStyle/>
          <a:p>
            <a:pPr algn="ctr"/>
            <a:r>
              <a:rPr lang="en-US" b="1" i="1" dirty="0">
                <a:solidFill>
                  <a:srgbClr val="002060"/>
                </a:solidFill>
              </a:rPr>
              <a:t>Scratch – Coding </a:t>
            </a:r>
            <a:r>
              <a:rPr lang="ro-RO" b="1" i="1" dirty="0">
                <a:solidFill>
                  <a:srgbClr val="002060"/>
                </a:solidFill>
              </a:rPr>
              <a:t>- </a:t>
            </a:r>
            <a:r>
              <a:rPr lang="en-US" b="1" i="1" dirty="0">
                <a:solidFill>
                  <a:srgbClr val="002060"/>
                </a:solidFill>
              </a:rPr>
              <a:t>LTT Turkey</a:t>
            </a:r>
            <a:br>
              <a:rPr lang="en-US" b="1" dirty="0">
                <a:solidFill>
                  <a:srgbClr val="002060"/>
                </a:solidFill>
              </a:rPr>
            </a:br>
            <a:r>
              <a:rPr lang="en-US" b="1" dirty="0">
                <a:solidFill>
                  <a:srgbClr val="002060"/>
                </a:solidFill>
              </a:rPr>
              <a:t>Working in international teams</a:t>
            </a:r>
          </a:p>
        </p:txBody>
      </p:sp>
      <p:pic>
        <p:nvPicPr>
          <p:cNvPr id="5" name="Content Placeholder 4">
            <a:extLst>
              <a:ext uri="{FF2B5EF4-FFF2-40B4-BE49-F238E27FC236}">
                <a16:creationId xmlns:a16="http://schemas.microsoft.com/office/drawing/2014/main" id="{7370269E-CB9D-40BD-8DD9-DF462FBCEAA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81505" y="1758157"/>
            <a:ext cx="5401536" cy="4418806"/>
          </a:xfrm>
        </p:spPr>
      </p:pic>
      <p:pic>
        <p:nvPicPr>
          <p:cNvPr id="7" name="Picture 6">
            <a:extLst>
              <a:ext uri="{FF2B5EF4-FFF2-40B4-BE49-F238E27FC236}">
                <a16:creationId xmlns:a16="http://schemas.microsoft.com/office/drawing/2014/main" id="{B2B75779-997C-4F94-86D1-32A1E1409C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718" y="1825624"/>
            <a:ext cx="5630779" cy="4351339"/>
          </a:xfrm>
          <a:prstGeom prst="rect">
            <a:avLst/>
          </a:prstGeom>
        </p:spPr>
      </p:pic>
      <p:pic>
        <p:nvPicPr>
          <p:cNvPr id="3" name="Audio 2">
            <a:hlinkClick r:id="" action="ppaction://media"/>
            <a:extLst>
              <a:ext uri="{FF2B5EF4-FFF2-40B4-BE49-F238E27FC236}">
                <a16:creationId xmlns:a16="http://schemas.microsoft.com/office/drawing/2014/main" id="{3336F2C3-6115-4C7F-B141-8AF5189AE8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821173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2982">
        <p15:prstTrans prst="pageCurlDouble"/>
      </p:transition>
    </mc:Choice>
    <mc:Fallback>
      <p:transition spd="slow" advClick="0" advTm="2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0579-FFDB-42B5-BC64-2D249850BCEA}"/>
              </a:ext>
            </a:extLst>
          </p:cNvPr>
          <p:cNvSpPr>
            <a:spLocks noGrp="1"/>
          </p:cNvSpPr>
          <p:nvPr>
            <p:ph type="title"/>
          </p:nvPr>
        </p:nvSpPr>
        <p:spPr/>
        <p:txBody>
          <a:bodyPr>
            <a:noAutofit/>
          </a:bodyPr>
          <a:lstStyle/>
          <a:p>
            <a:pPr algn="ctr"/>
            <a:r>
              <a:rPr lang="en-US" sz="3600" b="1" i="1" dirty="0">
                <a:solidFill>
                  <a:srgbClr val="002060"/>
                </a:solidFill>
              </a:rPr>
              <a:t>Learning Teaching Training – Turkey, </a:t>
            </a:r>
            <a:r>
              <a:rPr lang="en-US" sz="3600" b="1" i="1" dirty="0" err="1">
                <a:solidFill>
                  <a:srgbClr val="002060"/>
                </a:solidFill>
              </a:rPr>
              <a:t>Burdur</a:t>
            </a:r>
            <a:br>
              <a:rPr lang="en-US" sz="3600" b="1" dirty="0">
                <a:solidFill>
                  <a:srgbClr val="002060"/>
                </a:solidFill>
              </a:rPr>
            </a:br>
            <a:r>
              <a:rPr lang="en-US" sz="3600" b="1" i="1" dirty="0">
                <a:solidFill>
                  <a:srgbClr val="002060"/>
                </a:solidFill>
              </a:rPr>
              <a:t>A great team that organized successful mobility</a:t>
            </a:r>
          </a:p>
        </p:txBody>
      </p:sp>
      <p:pic>
        <p:nvPicPr>
          <p:cNvPr id="5" name="Content Placeholder 4">
            <a:extLst>
              <a:ext uri="{FF2B5EF4-FFF2-40B4-BE49-F238E27FC236}">
                <a16:creationId xmlns:a16="http://schemas.microsoft.com/office/drawing/2014/main" id="{D1CAF881-B099-47BD-8675-A28CC566243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44392" y="1690687"/>
            <a:ext cx="5552014" cy="4660708"/>
          </a:xfrm>
        </p:spPr>
      </p:pic>
      <p:pic>
        <p:nvPicPr>
          <p:cNvPr id="4" name="Picture 3">
            <a:extLst>
              <a:ext uri="{FF2B5EF4-FFF2-40B4-BE49-F238E27FC236}">
                <a16:creationId xmlns:a16="http://schemas.microsoft.com/office/drawing/2014/main" id="{7027AA37-ED0E-48B0-BBFD-78527C4D36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9" y="1690687"/>
            <a:ext cx="5109412" cy="4660708"/>
          </a:xfrm>
          <a:prstGeom prst="rect">
            <a:avLst/>
          </a:prstGeom>
        </p:spPr>
      </p:pic>
      <p:pic>
        <p:nvPicPr>
          <p:cNvPr id="3" name="Audio 2">
            <a:hlinkClick r:id="" action="ppaction://media"/>
            <a:extLst>
              <a:ext uri="{FF2B5EF4-FFF2-40B4-BE49-F238E27FC236}">
                <a16:creationId xmlns:a16="http://schemas.microsoft.com/office/drawing/2014/main" id="{EEFB85F1-6EC5-41F1-9F4C-59AC0CE11D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53931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7074">
        <p15:prstTrans prst="pageCurlDouble"/>
      </p:transition>
    </mc:Choice>
    <mc:Fallback>
      <p:transition spd="slow" advClick="0" advTm="70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8840-8EC0-4CE7-A369-069E0195CFBF}"/>
              </a:ext>
            </a:extLst>
          </p:cNvPr>
          <p:cNvSpPr>
            <a:spLocks noGrp="1"/>
          </p:cNvSpPr>
          <p:nvPr>
            <p:ph type="title"/>
          </p:nvPr>
        </p:nvSpPr>
        <p:spPr>
          <a:xfrm>
            <a:off x="838200" y="336885"/>
            <a:ext cx="10515600" cy="1684420"/>
          </a:xfrm>
        </p:spPr>
        <p:txBody>
          <a:bodyPr>
            <a:normAutofit fontScale="90000"/>
          </a:bodyPr>
          <a:lstStyle/>
          <a:p>
            <a:pPr algn="just"/>
            <a:r>
              <a:rPr lang="en-US" b="1" i="1" dirty="0">
                <a:solidFill>
                  <a:srgbClr val="002060"/>
                </a:solidFill>
              </a:rPr>
              <a:t>Learn to program by creating simple animations using the </a:t>
            </a:r>
            <a:r>
              <a:rPr lang="en-US" b="1" i="1" dirty="0" err="1">
                <a:solidFill>
                  <a:srgbClr val="002060"/>
                </a:solidFill>
              </a:rPr>
              <a:t>Scra</a:t>
            </a:r>
            <a:r>
              <a:rPr lang="ro-RO" b="1" i="1" dirty="0">
                <a:solidFill>
                  <a:srgbClr val="002060"/>
                </a:solidFill>
              </a:rPr>
              <a:t>t</a:t>
            </a:r>
            <a:r>
              <a:rPr lang="en-US" b="1" i="1" dirty="0" err="1">
                <a:solidFill>
                  <a:srgbClr val="002060"/>
                </a:solidFill>
              </a:rPr>
              <a:t>ch</a:t>
            </a:r>
            <a:r>
              <a:rPr lang="en-US" b="1" i="1" dirty="0">
                <a:solidFill>
                  <a:srgbClr val="002060"/>
                </a:solidFill>
              </a:rPr>
              <a:t> computer code to tell stories, create games, and share ideas</a:t>
            </a:r>
            <a:endParaRPr lang="en-US" dirty="0">
              <a:solidFill>
                <a:srgbClr val="002060"/>
              </a:solidFill>
            </a:endParaRPr>
          </a:p>
        </p:txBody>
      </p:sp>
      <p:pic>
        <p:nvPicPr>
          <p:cNvPr id="5" name="Content Placeholder 4">
            <a:extLst>
              <a:ext uri="{FF2B5EF4-FFF2-40B4-BE49-F238E27FC236}">
                <a16:creationId xmlns:a16="http://schemas.microsoft.com/office/drawing/2014/main" id="{67FF870D-D68F-484F-92F1-4F72BDC46EE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53390" y="2021305"/>
            <a:ext cx="8710863" cy="4299284"/>
          </a:xfrm>
        </p:spPr>
      </p:pic>
      <p:pic>
        <p:nvPicPr>
          <p:cNvPr id="3" name="Audio 2">
            <a:hlinkClick r:id="" action="ppaction://media"/>
            <a:extLst>
              <a:ext uri="{FF2B5EF4-FFF2-40B4-BE49-F238E27FC236}">
                <a16:creationId xmlns:a16="http://schemas.microsoft.com/office/drawing/2014/main" id="{DA6BEDAE-F538-4968-89F5-24D899345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4479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8594">
        <p15:prstTrans prst="pageCurlDouble"/>
      </p:transition>
    </mc:Choice>
    <mc:Fallback>
      <p:transition spd="slow" advClick="0" advTm="85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95E0C-DA98-4E9D-91E5-D343BF69CF93}"/>
              </a:ext>
            </a:extLst>
          </p:cNvPr>
          <p:cNvSpPr>
            <a:spLocks noGrp="1"/>
          </p:cNvSpPr>
          <p:nvPr>
            <p:ph type="title"/>
          </p:nvPr>
        </p:nvSpPr>
        <p:spPr>
          <a:xfrm>
            <a:off x="989262" y="442912"/>
            <a:ext cx="10515600" cy="1626520"/>
          </a:xfrm>
        </p:spPr>
        <p:txBody>
          <a:bodyPr>
            <a:noAutofit/>
          </a:bodyPr>
          <a:lstStyle/>
          <a:p>
            <a:pPr algn="just"/>
            <a:r>
              <a:rPr lang="en-US" sz="3200" b="1" i="1" dirty="0">
                <a:solidFill>
                  <a:srgbClr val="002060"/>
                </a:solidFill>
              </a:rPr>
              <a:t>Teamworking people with a different culture and concept of life will contribute to the consolidation of the European values and principles of the participants, to their integration into the European space.</a:t>
            </a:r>
            <a:endParaRPr lang="en-US" sz="3200" dirty="0">
              <a:solidFill>
                <a:srgbClr val="002060"/>
              </a:solidFill>
            </a:endParaRPr>
          </a:p>
        </p:txBody>
      </p:sp>
      <p:pic>
        <p:nvPicPr>
          <p:cNvPr id="5" name="Content Placeholder 4">
            <a:extLst>
              <a:ext uri="{FF2B5EF4-FFF2-40B4-BE49-F238E27FC236}">
                <a16:creationId xmlns:a16="http://schemas.microsoft.com/office/drawing/2014/main" id="{CAB2158E-4EEC-471D-A39C-1524B83A4F9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2069432"/>
            <a:ext cx="4920915" cy="3881520"/>
          </a:xfrm>
        </p:spPr>
      </p:pic>
      <p:pic>
        <p:nvPicPr>
          <p:cNvPr id="7" name="Picture 6">
            <a:extLst>
              <a:ext uri="{FF2B5EF4-FFF2-40B4-BE49-F238E27FC236}">
                <a16:creationId xmlns:a16="http://schemas.microsoft.com/office/drawing/2014/main" id="{A4FF82F7-7256-4117-8734-EBB293B00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062" y="2069432"/>
            <a:ext cx="5106737" cy="4000415"/>
          </a:xfrm>
          <a:prstGeom prst="rect">
            <a:avLst/>
          </a:prstGeom>
        </p:spPr>
      </p:pic>
      <p:pic>
        <p:nvPicPr>
          <p:cNvPr id="3" name="Audio 2">
            <a:hlinkClick r:id="" action="ppaction://media"/>
            <a:extLst>
              <a:ext uri="{FF2B5EF4-FFF2-40B4-BE49-F238E27FC236}">
                <a16:creationId xmlns:a16="http://schemas.microsoft.com/office/drawing/2014/main" id="{6586A73D-B6FC-4E13-8691-40AA8FA74E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022745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0" advClick="0" advTm="3865">
        <p15:prstTrans prst="pageCurlDouble"/>
      </p:transition>
    </mc:Choice>
    <mc:Fallback>
      <p:transition spd="slow" advClick="0" advTm="3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400</Words>
  <Application>Microsoft Office PowerPoint</Application>
  <PresentationFormat>Widescreen</PresentationFormat>
  <Paragraphs>27</Paragraphs>
  <Slides>20</Slides>
  <Notes>1</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Brush Script MT</vt:lpstr>
      <vt:lpstr>Calibri</vt:lpstr>
      <vt:lpstr>Calibri Light</vt:lpstr>
      <vt:lpstr>Office Theme</vt:lpstr>
      <vt:lpstr> PECHAKUCHA Project Nr: 2018-1-RO01-KA229-049348_1 ”THE ROLE OF ICT TOOLS IN MOTIVATING LEARNING AND INCREASING THE QULAITY OF EDUCATION” "Material produced with the financial support of the European Commission. The content of this material is the exclusive responsibility of the authors, and the National Agency and the European Commission are not responsible for how the content of the information will be used. " </vt:lpstr>
      <vt:lpstr>The logo of the project selected following the competition was the one developed by the Italian team</vt:lpstr>
      <vt:lpstr>Learning Teaching Training – Turkey, Burdur 18th-24th November 2018 - Programming with STEM </vt:lpstr>
      <vt:lpstr>Scratch – Coding Lessons – LTT Turkey</vt:lpstr>
      <vt:lpstr>Scratch – Coding Lessons – LTT Turkey</vt:lpstr>
      <vt:lpstr>Scratch – Coding - LTT Turkey Working in international teams</vt:lpstr>
      <vt:lpstr>Learning Teaching Training – Turkey, Burdur A great team that organized successful mobility</vt:lpstr>
      <vt:lpstr>Learn to program by creating simple animations using the Scratch computer code to tell stories, create games, and share ideas</vt:lpstr>
      <vt:lpstr>Teamworking people with a different culture and concept of life will contribute to the consolidation of the European values and principles of the participants, to their integration into the European space.</vt:lpstr>
      <vt:lpstr>Sagalassos – Turkey We learned about the culture, history and traditions of the Turkish people</vt:lpstr>
      <vt:lpstr>Learning Teaching Training – Cittanova, Italy We learning  the programming language Visual Basic Application (VBA) for digital innovation.</vt:lpstr>
      <vt:lpstr>Learning Teaching Training - Italy, Cittanova A warm welcome! </vt:lpstr>
      <vt:lpstr>Motivating and finding solutions through Visual Basics - Italy</vt:lpstr>
      <vt:lpstr>Reggio Calabria  - Scilla , Italy The history of beautiful places in Calabria</vt:lpstr>
      <vt:lpstr>Learning Teaching Training – Panavezys Lithuania 29 th September – 5th October 2019</vt:lpstr>
      <vt:lpstr>Build moving robots based on LEGO Mindstorms EV3 - Lithuania</vt:lpstr>
      <vt:lpstr>We learn to build moving robots based on LEGO Mindstorms EV3 - Lithuania</vt:lpstr>
      <vt:lpstr>The presentation of projects of international teams - moving robots based on LEGO Mindstorms EV3 </vt:lpstr>
      <vt:lpstr>Vilnius – Lithuania The history of beautiful places</vt:lpstr>
      <vt:lpstr> Beautiful moments, friendship and partnership -  US ICT Was awesome!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Iuliana Ionita</dc:creator>
  <cp:lastModifiedBy>Iuliana Ionita</cp:lastModifiedBy>
  <cp:revision>64</cp:revision>
  <dcterms:created xsi:type="dcterms:W3CDTF">2020-01-28T21:11:36Z</dcterms:created>
  <dcterms:modified xsi:type="dcterms:W3CDTF">2020-01-29T20:26:00Z</dcterms:modified>
</cp:coreProperties>
</file>